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Roboto" panose="020B0604020202020204" charset="0"/>
      <p:regular r:id="rId16"/>
      <p:bold r:id="rId17"/>
      <p:italic r:id="rId18"/>
      <p:boldItalic r:id="rId19"/>
    </p:embeddedFont>
    <p:embeddedFont>
      <p:font typeface="Montserrat" panose="020B0604020202020204" charset="-52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j7uq3W0ia/pqndzS41CDZDzD1W9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202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79f21e5fb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79f21e5fb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2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83ee8e54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83ee8e54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53288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79f21e5fb1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79f21e5fb1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4504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83ee8e54f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83ee8e54f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2994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83e683690a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83e683690a_1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g183e683690a_1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7658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79f21e5fb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79f21e5fb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3432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79bf2e4c7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79bf2e4c7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0188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79bf2e4c7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79bf2e4c7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9963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79f21e5fb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79f21e5fb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79962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83ee8e54f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83ee8e54f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8813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">
  <p:cSld name="Пустой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3">
  <p:cSld name="Демо3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2"/>
          <p:cNvSpPr/>
          <p:nvPr/>
        </p:nvSpPr>
        <p:spPr>
          <a:xfrm>
            <a:off x="362670" y="1059583"/>
            <a:ext cx="3312368" cy="4083917"/>
          </a:xfrm>
          <a:custGeom>
            <a:avLst/>
            <a:gdLst/>
            <a:ahLst/>
            <a:cxnLst/>
            <a:rect l="l" t="t" r="r" b="b"/>
            <a:pathLst>
              <a:path w="3312368" h="3952245" extrusionOk="0">
                <a:moveTo>
                  <a:pt x="80420" y="0"/>
                </a:moveTo>
                <a:lnTo>
                  <a:pt x="3231948" y="0"/>
                </a:lnTo>
                <a:cubicBezTo>
                  <a:pt x="3276363" y="0"/>
                  <a:pt x="3312368" y="36005"/>
                  <a:pt x="3312368" y="80420"/>
                </a:cubicBezTo>
                <a:lnTo>
                  <a:pt x="3312368" y="156358"/>
                </a:lnTo>
                <a:lnTo>
                  <a:pt x="3312368" y="482511"/>
                </a:lnTo>
                <a:lnTo>
                  <a:pt x="3312368" y="3952245"/>
                </a:lnTo>
                <a:lnTo>
                  <a:pt x="0" y="3952245"/>
                </a:lnTo>
                <a:lnTo>
                  <a:pt x="0" y="482511"/>
                </a:lnTo>
                <a:lnTo>
                  <a:pt x="0" y="156358"/>
                </a:lnTo>
                <a:lnTo>
                  <a:pt x="0" y="80420"/>
                </a:lnTo>
                <a:cubicBezTo>
                  <a:pt x="0" y="36005"/>
                  <a:pt x="36005" y="0"/>
                  <a:pt x="80420" y="0"/>
                </a:cubicBezTo>
                <a:close/>
              </a:path>
            </a:pathLst>
          </a:custGeom>
          <a:solidFill>
            <a:srgbClr val="BFBFBF">
              <a:alpha val="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42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42"/>
          <p:cNvSpPr txBox="1">
            <a:spLocks noGrp="1"/>
          </p:cNvSpPr>
          <p:nvPr>
            <p:ph type="body" idx="1"/>
          </p:nvPr>
        </p:nvSpPr>
        <p:spPr>
          <a:xfrm>
            <a:off x="578694" y="2867955"/>
            <a:ext cx="2880320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42"/>
          <p:cNvSpPr txBox="1">
            <a:spLocks noGrp="1"/>
          </p:cNvSpPr>
          <p:nvPr>
            <p:ph type="body" idx="2"/>
          </p:nvPr>
        </p:nvSpPr>
        <p:spPr>
          <a:xfrm>
            <a:off x="578693" y="3435846"/>
            <a:ext cx="2880321" cy="1510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75" name="Google Shape;175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11960" y="1601549"/>
            <a:ext cx="4308577" cy="2589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16016" y="1888528"/>
            <a:ext cx="3312368" cy="19588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4">
  <p:cSld name="Демо4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3"/>
          <p:cNvSpPr/>
          <p:nvPr/>
        </p:nvSpPr>
        <p:spPr>
          <a:xfrm>
            <a:off x="362669" y="1059583"/>
            <a:ext cx="3312368" cy="4083917"/>
          </a:xfrm>
          <a:custGeom>
            <a:avLst/>
            <a:gdLst/>
            <a:ahLst/>
            <a:cxnLst/>
            <a:rect l="l" t="t" r="r" b="b"/>
            <a:pathLst>
              <a:path w="3312368" h="3952245" extrusionOk="0">
                <a:moveTo>
                  <a:pt x="80420" y="0"/>
                </a:moveTo>
                <a:lnTo>
                  <a:pt x="3231948" y="0"/>
                </a:lnTo>
                <a:cubicBezTo>
                  <a:pt x="3276363" y="0"/>
                  <a:pt x="3312368" y="36005"/>
                  <a:pt x="3312368" y="80420"/>
                </a:cubicBezTo>
                <a:lnTo>
                  <a:pt x="3312368" y="156358"/>
                </a:lnTo>
                <a:lnTo>
                  <a:pt x="3312368" y="482511"/>
                </a:lnTo>
                <a:lnTo>
                  <a:pt x="3312368" y="3952245"/>
                </a:lnTo>
                <a:lnTo>
                  <a:pt x="0" y="3952245"/>
                </a:lnTo>
                <a:lnTo>
                  <a:pt x="0" y="482511"/>
                </a:lnTo>
                <a:lnTo>
                  <a:pt x="0" y="156358"/>
                </a:lnTo>
                <a:lnTo>
                  <a:pt x="0" y="80420"/>
                </a:lnTo>
                <a:cubicBezTo>
                  <a:pt x="0" y="36005"/>
                  <a:pt x="36005" y="0"/>
                  <a:pt x="80420" y="0"/>
                </a:cubicBezTo>
                <a:close/>
              </a:path>
            </a:pathLst>
          </a:custGeom>
          <a:solidFill>
            <a:srgbClr val="BFBFBF">
              <a:alpha val="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43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43"/>
          <p:cNvSpPr txBox="1">
            <a:spLocks noGrp="1"/>
          </p:cNvSpPr>
          <p:nvPr>
            <p:ph type="body" idx="1"/>
          </p:nvPr>
        </p:nvSpPr>
        <p:spPr>
          <a:xfrm>
            <a:off x="578693" y="1253996"/>
            <a:ext cx="2880320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1" name="Google Shape;181;p43"/>
          <p:cNvSpPr txBox="1">
            <a:spLocks noGrp="1"/>
          </p:cNvSpPr>
          <p:nvPr>
            <p:ph type="body" idx="2"/>
          </p:nvPr>
        </p:nvSpPr>
        <p:spPr>
          <a:xfrm>
            <a:off x="578692" y="1798432"/>
            <a:ext cx="2880321" cy="1510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82" name="Google Shape;182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11959" y="1473474"/>
            <a:ext cx="4356000" cy="3027372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43"/>
          <p:cNvSpPr>
            <a:spLocks noGrp="1"/>
          </p:cNvSpPr>
          <p:nvPr>
            <p:ph type="pic" idx="3"/>
          </p:nvPr>
        </p:nvSpPr>
        <p:spPr>
          <a:xfrm>
            <a:off x="4318215" y="2056563"/>
            <a:ext cx="4141784" cy="23161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5">
  <p:cSld name="Демо5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4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44"/>
          <p:cNvSpPr txBox="1">
            <a:spLocks noGrp="1"/>
          </p:cNvSpPr>
          <p:nvPr>
            <p:ph type="body" idx="1"/>
          </p:nvPr>
        </p:nvSpPr>
        <p:spPr>
          <a:xfrm>
            <a:off x="683568" y="1999598"/>
            <a:ext cx="1622177" cy="56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44"/>
          <p:cNvSpPr txBox="1">
            <a:spLocks noGrp="1"/>
          </p:cNvSpPr>
          <p:nvPr>
            <p:ph type="body" idx="2"/>
          </p:nvPr>
        </p:nvSpPr>
        <p:spPr>
          <a:xfrm>
            <a:off x="683568" y="1574720"/>
            <a:ext cx="1622177" cy="34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88" name="Google Shape;188;p44"/>
          <p:cNvCxnSpPr/>
          <p:nvPr/>
        </p:nvCxnSpPr>
        <p:spPr>
          <a:xfrm>
            <a:off x="5651167" y="3678038"/>
            <a:ext cx="828000" cy="0"/>
          </a:xfrm>
          <a:prstGeom prst="straightConnector1">
            <a:avLst/>
          </a:prstGeom>
          <a:noFill/>
          <a:ln w="9525" cap="rnd" cmpd="sng">
            <a:solidFill>
              <a:srgbClr val="E4EAE9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89" name="Google Shape;189;p44"/>
          <p:cNvCxnSpPr/>
          <p:nvPr/>
        </p:nvCxnSpPr>
        <p:spPr>
          <a:xfrm>
            <a:off x="5651167" y="2283718"/>
            <a:ext cx="828000" cy="0"/>
          </a:xfrm>
          <a:prstGeom prst="straightConnector1">
            <a:avLst/>
          </a:prstGeom>
          <a:noFill/>
          <a:ln w="9525" cap="rnd" cmpd="sng">
            <a:solidFill>
              <a:srgbClr val="E4EAE9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90" name="Google Shape;190;p44"/>
          <p:cNvCxnSpPr/>
          <p:nvPr/>
        </p:nvCxnSpPr>
        <p:spPr>
          <a:xfrm>
            <a:off x="2598333" y="2283718"/>
            <a:ext cx="828000" cy="0"/>
          </a:xfrm>
          <a:prstGeom prst="straightConnector1">
            <a:avLst/>
          </a:prstGeom>
          <a:noFill/>
          <a:ln w="9525" cap="rnd" cmpd="sng">
            <a:solidFill>
              <a:srgbClr val="E4EAE9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91" name="Google Shape;191;p44"/>
          <p:cNvCxnSpPr/>
          <p:nvPr/>
        </p:nvCxnSpPr>
        <p:spPr>
          <a:xfrm>
            <a:off x="2598333" y="3678038"/>
            <a:ext cx="828000" cy="0"/>
          </a:xfrm>
          <a:prstGeom prst="straightConnector1">
            <a:avLst/>
          </a:prstGeom>
          <a:noFill/>
          <a:ln w="9525" cap="rnd" cmpd="sng">
            <a:solidFill>
              <a:srgbClr val="E4EAE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92" name="Google Shape;192;p44"/>
          <p:cNvSpPr txBox="1">
            <a:spLocks noGrp="1"/>
          </p:cNvSpPr>
          <p:nvPr>
            <p:ph type="body" idx="3"/>
          </p:nvPr>
        </p:nvSpPr>
        <p:spPr>
          <a:xfrm>
            <a:off x="683568" y="3941201"/>
            <a:ext cx="1622177" cy="56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44"/>
          <p:cNvSpPr txBox="1">
            <a:spLocks noGrp="1"/>
          </p:cNvSpPr>
          <p:nvPr>
            <p:ph type="body" idx="4"/>
          </p:nvPr>
        </p:nvSpPr>
        <p:spPr>
          <a:xfrm>
            <a:off x="683568" y="3516323"/>
            <a:ext cx="1622177" cy="34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4" name="Google Shape;194;p44"/>
          <p:cNvSpPr txBox="1">
            <a:spLocks noGrp="1"/>
          </p:cNvSpPr>
          <p:nvPr>
            <p:ph type="body" idx="5"/>
          </p:nvPr>
        </p:nvSpPr>
        <p:spPr>
          <a:xfrm>
            <a:off x="6730242" y="3941201"/>
            <a:ext cx="1622177" cy="56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5" name="Google Shape;195;p44"/>
          <p:cNvSpPr txBox="1">
            <a:spLocks noGrp="1"/>
          </p:cNvSpPr>
          <p:nvPr>
            <p:ph type="body" idx="6"/>
          </p:nvPr>
        </p:nvSpPr>
        <p:spPr>
          <a:xfrm>
            <a:off x="6730242" y="3516323"/>
            <a:ext cx="1622177" cy="34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44"/>
          <p:cNvSpPr txBox="1">
            <a:spLocks noGrp="1"/>
          </p:cNvSpPr>
          <p:nvPr>
            <p:ph type="body" idx="7"/>
          </p:nvPr>
        </p:nvSpPr>
        <p:spPr>
          <a:xfrm>
            <a:off x="6730242" y="1999598"/>
            <a:ext cx="1622177" cy="56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44"/>
          <p:cNvSpPr txBox="1">
            <a:spLocks noGrp="1"/>
          </p:cNvSpPr>
          <p:nvPr>
            <p:ph type="body" idx="8"/>
          </p:nvPr>
        </p:nvSpPr>
        <p:spPr>
          <a:xfrm>
            <a:off x="6730242" y="1574720"/>
            <a:ext cx="1622177" cy="34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98" name="Google Shape;198;p44"/>
          <p:cNvGrpSpPr/>
          <p:nvPr/>
        </p:nvGrpSpPr>
        <p:grpSpPr>
          <a:xfrm>
            <a:off x="3485360" y="1299946"/>
            <a:ext cx="2029264" cy="3714100"/>
            <a:chOff x="3968086" y="937463"/>
            <a:chExt cx="2336877" cy="4445260"/>
          </a:xfrm>
        </p:grpSpPr>
        <p:pic>
          <p:nvPicPr>
            <p:cNvPr id="199" name="Google Shape;199;p4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3968086" y="937463"/>
              <a:ext cx="2336877" cy="44452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4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530967" y="1144691"/>
              <a:ext cx="1223580" cy="2004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1" name="Google Shape;201;p44"/>
          <p:cNvSpPr>
            <a:spLocks noGrp="1"/>
          </p:cNvSpPr>
          <p:nvPr>
            <p:ph type="pic" idx="9"/>
          </p:nvPr>
        </p:nvSpPr>
        <p:spPr>
          <a:xfrm>
            <a:off x="3762000" y="1476000"/>
            <a:ext cx="1584000" cy="3294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дии">
  <p:cSld name="Стадии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5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4" name="Google Shape;204;p45"/>
          <p:cNvGrpSpPr/>
          <p:nvPr/>
        </p:nvGrpSpPr>
        <p:grpSpPr>
          <a:xfrm>
            <a:off x="2195736" y="2283718"/>
            <a:ext cx="5292446" cy="1295267"/>
            <a:chOff x="3512551" y="2358282"/>
            <a:chExt cx="1597033" cy="378649"/>
          </a:xfrm>
        </p:grpSpPr>
        <p:grpSp>
          <p:nvGrpSpPr>
            <p:cNvPr id="205" name="Google Shape;205;p45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206" name="Google Shape;206;p45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07" name="Google Shape;207;p45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08" name="Google Shape;208;p45"/>
              <p:cNvCxnSpPr>
                <a:stCxn id="209" idx="6"/>
                <a:endCxn id="210" idx="2"/>
              </p:cNvCxnSpPr>
              <p:nvPr/>
            </p:nvCxnSpPr>
            <p:spPr>
              <a:xfrm>
                <a:off x="3738198" y="2553119"/>
                <a:ext cx="2313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11" name="Google Shape;211;p45"/>
            <p:cNvGrpSpPr/>
            <p:nvPr/>
          </p:nvGrpSpPr>
          <p:grpSpPr>
            <a:xfrm>
              <a:off x="3969644" y="2440153"/>
              <a:ext cx="225900" cy="296778"/>
              <a:chOff x="3969644" y="2440153"/>
              <a:chExt cx="225900" cy="296778"/>
            </a:xfrm>
          </p:grpSpPr>
          <p:sp>
            <p:nvSpPr>
              <p:cNvPr id="210" name="Google Shape;210;p45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12" name="Google Shape;212;p45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13" name="Google Shape;213;p45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E4EAE9"/>
                  </a:buClr>
                  <a:buSzPts val="2000"/>
                  <a:buFont typeface="Arial"/>
                  <a:buNone/>
                </a:pPr>
                <a:r>
                  <a:rPr lang="ru-RU" sz="2000">
                    <a:solidFill>
                      <a:srgbClr val="E4EAE9"/>
                    </a:solidFill>
                    <a:latin typeface="Arial"/>
                    <a:ea typeface="Arial"/>
                    <a:cs typeface="Arial"/>
                    <a:sym typeface="Arial"/>
                  </a:rPr>
                  <a:t>2</a:t>
                </a:r>
                <a:endParaRPr sz="1800">
                  <a:solidFill>
                    <a:srgbClr val="E4EAE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214;p45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sp>
            <p:nvSpPr>
              <p:cNvPr id="215" name="Google Shape;215;p45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16" name="Google Shape;216;p45"/>
              <p:cNvCxnSpPr>
                <a:stCxn id="217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17" name="Google Shape;217;p45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E4EAE9"/>
                  </a:buClr>
                  <a:buSzPts val="2000"/>
                  <a:buFont typeface="Arial"/>
                  <a:buNone/>
                </a:pPr>
                <a:r>
                  <a:rPr lang="ru-RU" sz="2000">
                    <a:solidFill>
                      <a:srgbClr val="E4EAE9"/>
                    </a:solidFill>
                    <a:latin typeface="Arial"/>
                    <a:ea typeface="Arial"/>
                    <a:cs typeface="Arial"/>
                    <a:sym typeface="Arial"/>
                  </a:rPr>
                  <a:t>3</a:t>
                </a:r>
                <a:endParaRPr sz="1800">
                  <a:solidFill>
                    <a:srgbClr val="E4EAE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8" name="Google Shape;218;p45"/>
            <p:cNvGrpSpPr/>
            <p:nvPr/>
          </p:nvGrpSpPr>
          <p:grpSpPr>
            <a:xfrm>
              <a:off x="4883984" y="2440153"/>
              <a:ext cx="225600" cy="296478"/>
              <a:chOff x="4883984" y="2440153"/>
              <a:chExt cx="225600" cy="296478"/>
            </a:xfrm>
          </p:grpSpPr>
          <p:sp>
            <p:nvSpPr>
              <p:cNvPr id="219" name="Google Shape;219;p45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0" name="Google Shape;220;p45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1" name="Google Shape;221;p45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E4EAE9"/>
                  </a:buClr>
                  <a:buSzPts val="2000"/>
                  <a:buFont typeface="Arial"/>
                  <a:buNone/>
                </a:pPr>
                <a:r>
                  <a:rPr lang="ru-RU" sz="2000">
                    <a:solidFill>
                      <a:srgbClr val="E4EAE9"/>
                    </a:solidFill>
                    <a:latin typeface="Arial"/>
                    <a:ea typeface="Arial"/>
                    <a:cs typeface="Arial"/>
                    <a:sym typeface="Arial"/>
                  </a:rPr>
                  <a:t>4</a:t>
                </a:r>
                <a:endParaRPr sz="1800">
                  <a:solidFill>
                    <a:srgbClr val="E4EAE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2" name="Google Shape;222;p45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sp>
            <p:nvSpPr>
              <p:cNvPr id="209" name="Google Shape;209;p45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3" name="Google Shape;223;p45"/>
              <p:cNvCxnSpPr>
                <a:stCxn id="224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24" name="Google Shape;224;p45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E4EAE9"/>
                  </a:buClr>
                  <a:buSzPts val="2000"/>
                  <a:buFont typeface="Arial"/>
                  <a:buNone/>
                </a:pPr>
                <a:r>
                  <a:rPr lang="ru-RU" sz="2000">
                    <a:solidFill>
                      <a:srgbClr val="E4EAE9"/>
                    </a:solidFill>
                    <a:latin typeface="Arial"/>
                    <a:ea typeface="Arial"/>
                    <a:cs typeface="Arial"/>
                    <a:sym typeface="Arial"/>
                  </a:rPr>
                  <a:t>1</a:t>
                </a:r>
                <a:endParaRPr sz="2000">
                  <a:solidFill>
                    <a:srgbClr val="E4EAE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5" name="Google Shape;225;p45"/>
          <p:cNvSpPr txBox="1">
            <a:spLocks noGrp="1"/>
          </p:cNvSpPr>
          <p:nvPr>
            <p:ph type="body" idx="1"/>
          </p:nvPr>
        </p:nvSpPr>
        <p:spPr>
          <a:xfrm>
            <a:off x="6278722" y="3577959"/>
            <a:ext cx="1671297" cy="528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6" name="Google Shape;226;p45"/>
          <p:cNvSpPr txBox="1">
            <a:spLocks noGrp="1"/>
          </p:cNvSpPr>
          <p:nvPr>
            <p:ph type="body" idx="2"/>
          </p:nvPr>
        </p:nvSpPr>
        <p:spPr>
          <a:xfrm>
            <a:off x="4763709" y="1746996"/>
            <a:ext cx="1671297" cy="528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45"/>
          <p:cNvSpPr txBox="1">
            <a:spLocks noGrp="1"/>
          </p:cNvSpPr>
          <p:nvPr>
            <p:ph type="body" idx="3"/>
          </p:nvPr>
        </p:nvSpPr>
        <p:spPr>
          <a:xfrm>
            <a:off x="3248490" y="3609607"/>
            <a:ext cx="1671297" cy="528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8" name="Google Shape;228;p45"/>
          <p:cNvSpPr txBox="1">
            <a:spLocks noGrp="1"/>
          </p:cNvSpPr>
          <p:nvPr>
            <p:ph type="body" idx="4"/>
          </p:nvPr>
        </p:nvSpPr>
        <p:spPr>
          <a:xfrm>
            <a:off x="1733975" y="1747353"/>
            <a:ext cx="1671297" cy="528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роблема и решение">
  <p:cSld name="Проблема и решение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6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31" name="Google Shape;231;p46"/>
          <p:cNvCxnSpPr/>
          <p:nvPr/>
        </p:nvCxnSpPr>
        <p:spPr>
          <a:xfrm>
            <a:off x="1810475" y="3323188"/>
            <a:ext cx="0" cy="239100"/>
          </a:xfrm>
          <a:prstGeom prst="straightConnector1">
            <a:avLst/>
          </a:prstGeom>
          <a:noFill/>
          <a:ln w="9525" cap="flat" cmpd="sng">
            <a:solidFill>
              <a:srgbClr val="E4EAE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2" name="Google Shape;232;p46"/>
          <p:cNvCxnSpPr/>
          <p:nvPr/>
        </p:nvCxnSpPr>
        <p:spPr>
          <a:xfrm>
            <a:off x="4572001" y="3323188"/>
            <a:ext cx="0" cy="239100"/>
          </a:xfrm>
          <a:prstGeom prst="straightConnector1">
            <a:avLst/>
          </a:prstGeom>
          <a:noFill/>
          <a:ln w="9525" cap="flat" cmpd="sng">
            <a:solidFill>
              <a:srgbClr val="E4EAE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3" name="Google Shape;233;p46"/>
          <p:cNvCxnSpPr/>
          <p:nvPr/>
        </p:nvCxnSpPr>
        <p:spPr>
          <a:xfrm>
            <a:off x="7333501" y="3323188"/>
            <a:ext cx="0" cy="239100"/>
          </a:xfrm>
          <a:prstGeom prst="straightConnector1">
            <a:avLst/>
          </a:prstGeom>
          <a:noFill/>
          <a:ln w="9525" cap="flat" cmpd="sng">
            <a:solidFill>
              <a:srgbClr val="E4EAE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4" name="Google Shape;234;p46"/>
          <p:cNvCxnSpPr>
            <a:stCxn id="235" idx="6"/>
            <a:endCxn id="236" idx="2"/>
          </p:cNvCxnSpPr>
          <p:nvPr/>
        </p:nvCxnSpPr>
        <p:spPr>
          <a:xfrm>
            <a:off x="2496275" y="2153311"/>
            <a:ext cx="1389900" cy="0"/>
          </a:xfrm>
          <a:prstGeom prst="straightConnector1">
            <a:avLst/>
          </a:prstGeom>
          <a:noFill/>
          <a:ln w="9525" cap="flat" cmpd="sng">
            <a:solidFill>
              <a:srgbClr val="E4EAE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7" name="Google Shape;237;p46"/>
          <p:cNvCxnSpPr>
            <a:stCxn id="236" idx="6"/>
            <a:endCxn id="238" idx="2"/>
          </p:cNvCxnSpPr>
          <p:nvPr/>
        </p:nvCxnSpPr>
        <p:spPr>
          <a:xfrm>
            <a:off x="5257788" y="2153311"/>
            <a:ext cx="1389900" cy="0"/>
          </a:xfrm>
          <a:prstGeom prst="straightConnector1">
            <a:avLst/>
          </a:prstGeom>
          <a:noFill/>
          <a:ln w="9525" cap="flat" cmpd="sng">
            <a:solidFill>
              <a:srgbClr val="E4EAE9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39" name="Google Shape;239;p46"/>
          <p:cNvGrpSpPr/>
          <p:nvPr/>
        </p:nvGrpSpPr>
        <p:grpSpPr>
          <a:xfrm>
            <a:off x="6647700" y="1467511"/>
            <a:ext cx="1371600" cy="1371600"/>
            <a:chOff x="6647700" y="1467511"/>
            <a:chExt cx="1371600" cy="1371600"/>
          </a:xfrm>
        </p:grpSpPr>
        <p:sp>
          <p:nvSpPr>
            <p:cNvPr id="238" name="Google Shape;238;p46"/>
            <p:cNvSpPr/>
            <p:nvPr/>
          </p:nvSpPr>
          <p:spPr>
            <a:xfrm>
              <a:off x="6647700" y="1467511"/>
              <a:ext cx="1371600" cy="1371600"/>
            </a:xfrm>
            <a:prstGeom prst="ellipse">
              <a:avLst/>
            </a:prstGeom>
            <a:noFill/>
            <a:ln w="9525" cap="flat" cmpd="sng">
              <a:solidFill>
                <a:srgbClr val="E4EA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0" name="Google Shape;240;p46"/>
            <p:cNvGrpSpPr/>
            <p:nvPr/>
          </p:nvGrpSpPr>
          <p:grpSpPr>
            <a:xfrm>
              <a:off x="7056554" y="1892699"/>
              <a:ext cx="553953" cy="521208"/>
              <a:chOff x="4754041" y="2231625"/>
              <a:chExt cx="340538" cy="322810"/>
            </a:xfrm>
          </p:grpSpPr>
          <p:sp>
            <p:nvSpPr>
              <p:cNvPr id="241" name="Google Shape;241;p46"/>
              <p:cNvSpPr/>
              <p:nvPr/>
            </p:nvSpPr>
            <p:spPr>
              <a:xfrm>
                <a:off x="4754041" y="2231625"/>
                <a:ext cx="340538" cy="322810"/>
              </a:xfrm>
              <a:custGeom>
                <a:avLst/>
                <a:gdLst/>
                <a:ahLst/>
                <a:cxnLst/>
                <a:rect l="l" t="t" r="r" b="b"/>
                <a:pathLst>
                  <a:path w="10123" h="9384" extrusionOk="0">
                    <a:moveTo>
                      <a:pt x="5073" y="8550"/>
                    </a:moveTo>
                    <a:cubicBezTo>
                      <a:pt x="5216" y="8550"/>
                      <a:pt x="5335" y="8669"/>
                      <a:pt x="5335" y="8812"/>
                    </a:cubicBezTo>
                    <a:cubicBezTo>
                      <a:pt x="5335" y="8954"/>
                      <a:pt x="5216" y="9097"/>
                      <a:pt x="5073" y="9097"/>
                    </a:cubicBezTo>
                    <a:cubicBezTo>
                      <a:pt x="4907" y="9097"/>
                      <a:pt x="4788" y="8954"/>
                      <a:pt x="4788" y="8812"/>
                    </a:cubicBezTo>
                    <a:cubicBezTo>
                      <a:pt x="4788" y="8669"/>
                      <a:pt x="4907" y="8550"/>
                      <a:pt x="5073" y="8550"/>
                    </a:cubicBezTo>
                    <a:close/>
                    <a:moveTo>
                      <a:pt x="358" y="0"/>
                    </a:moveTo>
                    <a:cubicBezTo>
                      <a:pt x="168" y="0"/>
                      <a:pt x="1" y="167"/>
                      <a:pt x="1" y="357"/>
                    </a:cubicBezTo>
                    <a:lnTo>
                      <a:pt x="1" y="953"/>
                    </a:lnTo>
                    <a:cubicBezTo>
                      <a:pt x="1" y="1143"/>
                      <a:pt x="144" y="1286"/>
                      <a:pt x="334" y="1286"/>
                    </a:cubicBezTo>
                    <a:lnTo>
                      <a:pt x="334" y="5168"/>
                    </a:lnTo>
                    <a:cubicBezTo>
                      <a:pt x="334" y="5239"/>
                      <a:pt x="406" y="5311"/>
                      <a:pt x="477" y="5311"/>
                    </a:cubicBezTo>
                    <a:cubicBezTo>
                      <a:pt x="572" y="5311"/>
                      <a:pt x="644" y="5263"/>
                      <a:pt x="644" y="5168"/>
                    </a:cubicBezTo>
                    <a:lnTo>
                      <a:pt x="644" y="1286"/>
                    </a:lnTo>
                    <a:lnTo>
                      <a:pt x="7741" y="1286"/>
                    </a:lnTo>
                    <a:cubicBezTo>
                      <a:pt x="7812" y="1286"/>
                      <a:pt x="7884" y="1239"/>
                      <a:pt x="7884" y="1143"/>
                    </a:cubicBezTo>
                    <a:cubicBezTo>
                      <a:pt x="7884" y="1072"/>
                      <a:pt x="7812" y="1000"/>
                      <a:pt x="7741" y="1000"/>
                    </a:cubicBezTo>
                    <a:lnTo>
                      <a:pt x="358" y="1000"/>
                    </a:lnTo>
                    <a:cubicBezTo>
                      <a:pt x="334" y="1000"/>
                      <a:pt x="311" y="977"/>
                      <a:pt x="311" y="953"/>
                    </a:cubicBezTo>
                    <a:lnTo>
                      <a:pt x="311" y="357"/>
                    </a:lnTo>
                    <a:cubicBezTo>
                      <a:pt x="311" y="310"/>
                      <a:pt x="334" y="286"/>
                      <a:pt x="358" y="286"/>
                    </a:cubicBezTo>
                    <a:lnTo>
                      <a:pt x="9789" y="286"/>
                    </a:lnTo>
                    <a:cubicBezTo>
                      <a:pt x="9812" y="286"/>
                      <a:pt x="9836" y="334"/>
                      <a:pt x="9836" y="357"/>
                    </a:cubicBezTo>
                    <a:lnTo>
                      <a:pt x="9836" y="953"/>
                    </a:lnTo>
                    <a:cubicBezTo>
                      <a:pt x="9836" y="977"/>
                      <a:pt x="9812" y="1000"/>
                      <a:pt x="9789" y="1000"/>
                    </a:cubicBezTo>
                    <a:lnTo>
                      <a:pt x="8407" y="1000"/>
                    </a:lnTo>
                    <a:cubicBezTo>
                      <a:pt x="8312" y="1000"/>
                      <a:pt x="8241" y="1072"/>
                      <a:pt x="8241" y="1143"/>
                    </a:cubicBezTo>
                    <a:cubicBezTo>
                      <a:pt x="8241" y="1239"/>
                      <a:pt x="8312" y="1286"/>
                      <a:pt x="8407" y="1286"/>
                    </a:cubicBezTo>
                    <a:lnTo>
                      <a:pt x="9503" y="1286"/>
                    </a:lnTo>
                    <a:lnTo>
                      <a:pt x="9503" y="7335"/>
                    </a:lnTo>
                    <a:cubicBezTo>
                      <a:pt x="9503" y="7359"/>
                      <a:pt x="9479" y="7383"/>
                      <a:pt x="9455" y="7383"/>
                    </a:cubicBezTo>
                    <a:lnTo>
                      <a:pt x="692" y="7383"/>
                    </a:lnTo>
                    <a:cubicBezTo>
                      <a:pt x="668" y="7383"/>
                      <a:pt x="644" y="7359"/>
                      <a:pt x="644" y="7335"/>
                    </a:cubicBezTo>
                    <a:lnTo>
                      <a:pt x="644" y="5835"/>
                    </a:lnTo>
                    <a:cubicBezTo>
                      <a:pt x="644" y="5740"/>
                      <a:pt x="572" y="5692"/>
                      <a:pt x="477" y="5692"/>
                    </a:cubicBezTo>
                    <a:cubicBezTo>
                      <a:pt x="406" y="5692"/>
                      <a:pt x="334" y="5740"/>
                      <a:pt x="334" y="5835"/>
                    </a:cubicBezTo>
                    <a:lnTo>
                      <a:pt x="334" y="7335"/>
                    </a:lnTo>
                    <a:cubicBezTo>
                      <a:pt x="334" y="7526"/>
                      <a:pt x="501" y="7668"/>
                      <a:pt x="692" y="7668"/>
                    </a:cubicBezTo>
                    <a:lnTo>
                      <a:pt x="4907" y="7668"/>
                    </a:lnTo>
                    <a:lnTo>
                      <a:pt x="4907" y="8264"/>
                    </a:lnTo>
                    <a:cubicBezTo>
                      <a:pt x="4669" y="8335"/>
                      <a:pt x="4502" y="8550"/>
                      <a:pt x="4502" y="8812"/>
                    </a:cubicBezTo>
                    <a:cubicBezTo>
                      <a:pt x="4502" y="9121"/>
                      <a:pt x="4740" y="9383"/>
                      <a:pt x="5073" y="9383"/>
                    </a:cubicBezTo>
                    <a:cubicBezTo>
                      <a:pt x="5383" y="9383"/>
                      <a:pt x="5621" y="9121"/>
                      <a:pt x="5621" y="8812"/>
                    </a:cubicBezTo>
                    <a:cubicBezTo>
                      <a:pt x="5621" y="8550"/>
                      <a:pt x="5454" y="8335"/>
                      <a:pt x="5216" y="8264"/>
                    </a:cubicBezTo>
                    <a:lnTo>
                      <a:pt x="5216" y="7668"/>
                    </a:lnTo>
                    <a:lnTo>
                      <a:pt x="9431" y="7668"/>
                    </a:lnTo>
                    <a:cubicBezTo>
                      <a:pt x="9622" y="7668"/>
                      <a:pt x="9789" y="7526"/>
                      <a:pt x="9789" y="7335"/>
                    </a:cubicBezTo>
                    <a:lnTo>
                      <a:pt x="9789" y="1286"/>
                    </a:lnTo>
                    <a:cubicBezTo>
                      <a:pt x="9979" y="1286"/>
                      <a:pt x="10122" y="1143"/>
                      <a:pt x="10122" y="953"/>
                    </a:cubicBezTo>
                    <a:lnTo>
                      <a:pt x="10122" y="357"/>
                    </a:lnTo>
                    <a:cubicBezTo>
                      <a:pt x="10122" y="167"/>
                      <a:pt x="9979" y="0"/>
                      <a:pt x="9789" y="0"/>
                    </a:cubicBezTo>
                    <a:close/>
                  </a:path>
                </a:pathLst>
              </a:custGeom>
              <a:solidFill>
                <a:srgbClr val="FD0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46"/>
              <p:cNvSpPr/>
              <p:nvPr/>
            </p:nvSpPr>
            <p:spPr>
              <a:xfrm>
                <a:off x="5011219" y="2437234"/>
                <a:ext cx="45683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287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44"/>
                    </a:cubicBezTo>
                    <a:cubicBezTo>
                      <a:pt x="0" y="239"/>
                      <a:pt x="72" y="286"/>
                      <a:pt x="167" y="286"/>
                    </a:cubicBezTo>
                    <a:lnTo>
                      <a:pt x="1191" y="286"/>
                    </a:lnTo>
                    <a:cubicBezTo>
                      <a:pt x="1286" y="286"/>
                      <a:pt x="1358" y="239"/>
                      <a:pt x="1358" y="144"/>
                    </a:cubicBezTo>
                    <a:cubicBezTo>
                      <a:pt x="1334" y="72"/>
                      <a:pt x="1286" y="1"/>
                      <a:pt x="1191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46"/>
              <p:cNvSpPr/>
              <p:nvPr/>
            </p:nvSpPr>
            <p:spPr>
              <a:xfrm>
                <a:off x="4976772" y="2455259"/>
                <a:ext cx="80130" cy="10698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311" extrusionOk="0">
                    <a:moveTo>
                      <a:pt x="143" y="1"/>
                    </a:moveTo>
                    <a:cubicBezTo>
                      <a:pt x="72" y="1"/>
                      <a:pt x="0" y="72"/>
                      <a:pt x="0" y="143"/>
                    </a:cubicBezTo>
                    <a:cubicBezTo>
                      <a:pt x="0" y="239"/>
                      <a:pt x="72" y="310"/>
                      <a:pt x="143" y="310"/>
                    </a:cubicBezTo>
                    <a:lnTo>
                      <a:pt x="2215" y="310"/>
                    </a:lnTo>
                    <a:cubicBezTo>
                      <a:pt x="2310" y="310"/>
                      <a:pt x="2382" y="239"/>
                      <a:pt x="2382" y="143"/>
                    </a:cubicBezTo>
                    <a:cubicBezTo>
                      <a:pt x="2382" y="72"/>
                      <a:pt x="2310" y="1"/>
                      <a:pt x="2215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46"/>
              <p:cNvSpPr/>
              <p:nvPr/>
            </p:nvSpPr>
            <p:spPr>
              <a:xfrm>
                <a:off x="4976772" y="2302902"/>
                <a:ext cx="16854" cy="10664"/>
              </a:xfrm>
              <a:custGeom>
                <a:avLst/>
                <a:gdLst/>
                <a:ahLst/>
                <a:cxnLst/>
                <a:rect l="l" t="t" r="r" b="b"/>
                <a:pathLst>
                  <a:path w="501" h="310" extrusionOk="0">
                    <a:moveTo>
                      <a:pt x="143" y="0"/>
                    </a:moveTo>
                    <a:cubicBezTo>
                      <a:pt x="72" y="0"/>
                      <a:pt x="0" y="72"/>
                      <a:pt x="0" y="143"/>
                    </a:cubicBezTo>
                    <a:cubicBezTo>
                      <a:pt x="0" y="238"/>
                      <a:pt x="72" y="310"/>
                      <a:pt x="143" y="310"/>
                    </a:cubicBezTo>
                    <a:lnTo>
                      <a:pt x="334" y="310"/>
                    </a:lnTo>
                    <a:cubicBezTo>
                      <a:pt x="429" y="310"/>
                      <a:pt x="500" y="238"/>
                      <a:pt x="500" y="143"/>
                    </a:cubicBezTo>
                    <a:cubicBezTo>
                      <a:pt x="500" y="72"/>
                      <a:pt x="429" y="0"/>
                      <a:pt x="334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46"/>
              <p:cNvSpPr/>
              <p:nvPr/>
            </p:nvSpPr>
            <p:spPr>
              <a:xfrm>
                <a:off x="5001598" y="2302902"/>
                <a:ext cx="55304" cy="10664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10" extrusionOk="0">
                    <a:moveTo>
                      <a:pt x="143" y="0"/>
                    </a:moveTo>
                    <a:cubicBezTo>
                      <a:pt x="72" y="0"/>
                      <a:pt x="1" y="72"/>
                      <a:pt x="1" y="143"/>
                    </a:cubicBezTo>
                    <a:cubicBezTo>
                      <a:pt x="1" y="238"/>
                      <a:pt x="72" y="310"/>
                      <a:pt x="143" y="310"/>
                    </a:cubicBezTo>
                    <a:lnTo>
                      <a:pt x="1477" y="310"/>
                    </a:lnTo>
                    <a:cubicBezTo>
                      <a:pt x="1572" y="310"/>
                      <a:pt x="1644" y="238"/>
                      <a:pt x="1644" y="143"/>
                    </a:cubicBezTo>
                    <a:cubicBezTo>
                      <a:pt x="1644" y="72"/>
                      <a:pt x="1572" y="0"/>
                      <a:pt x="1477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46"/>
              <p:cNvSpPr/>
              <p:nvPr/>
            </p:nvSpPr>
            <p:spPr>
              <a:xfrm>
                <a:off x="4976772" y="2321719"/>
                <a:ext cx="80130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287" extrusionOk="0">
                    <a:moveTo>
                      <a:pt x="143" y="1"/>
                    </a:moveTo>
                    <a:cubicBezTo>
                      <a:pt x="72" y="1"/>
                      <a:pt x="0" y="48"/>
                      <a:pt x="0" y="144"/>
                    </a:cubicBezTo>
                    <a:cubicBezTo>
                      <a:pt x="0" y="215"/>
                      <a:pt x="72" y="287"/>
                      <a:pt x="143" y="287"/>
                    </a:cubicBezTo>
                    <a:lnTo>
                      <a:pt x="2215" y="287"/>
                    </a:lnTo>
                    <a:cubicBezTo>
                      <a:pt x="2310" y="287"/>
                      <a:pt x="2382" y="215"/>
                      <a:pt x="2382" y="144"/>
                    </a:cubicBezTo>
                    <a:cubicBezTo>
                      <a:pt x="2382" y="48"/>
                      <a:pt x="2310" y="1"/>
                      <a:pt x="2215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46"/>
              <p:cNvSpPr/>
              <p:nvPr/>
            </p:nvSpPr>
            <p:spPr>
              <a:xfrm>
                <a:off x="4976772" y="2352025"/>
                <a:ext cx="80130" cy="65601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1907" extrusionOk="0">
                    <a:moveTo>
                      <a:pt x="143" y="1"/>
                    </a:moveTo>
                    <a:cubicBezTo>
                      <a:pt x="48" y="1"/>
                      <a:pt x="0" y="49"/>
                      <a:pt x="0" y="144"/>
                    </a:cubicBezTo>
                    <a:lnTo>
                      <a:pt x="0" y="1763"/>
                    </a:lnTo>
                    <a:cubicBezTo>
                      <a:pt x="0" y="1835"/>
                      <a:pt x="72" y="1906"/>
                      <a:pt x="143" y="1906"/>
                    </a:cubicBezTo>
                    <a:lnTo>
                      <a:pt x="2215" y="1906"/>
                    </a:lnTo>
                    <a:cubicBezTo>
                      <a:pt x="2310" y="1906"/>
                      <a:pt x="2382" y="1835"/>
                      <a:pt x="2382" y="1763"/>
                    </a:cubicBezTo>
                    <a:cubicBezTo>
                      <a:pt x="2382" y="1668"/>
                      <a:pt x="2310" y="1597"/>
                      <a:pt x="2215" y="1597"/>
                    </a:cubicBezTo>
                    <a:lnTo>
                      <a:pt x="1858" y="1597"/>
                    </a:lnTo>
                    <a:lnTo>
                      <a:pt x="1858" y="311"/>
                    </a:lnTo>
                    <a:cubicBezTo>
                      <a:pt x="1858" y="239"/>
                      <a:pt x="1786" y="168"/>
                      <a:pt x="1715" y="168"/>
                    </a:cubicBezTo>
                    <a:cubicBezTo>
                      <a:pt x="1644" y="168"/>
                      <a:pt x="1572" y="239"/>
                      <a:pt x="1572" y="311"/>
                    </a:cubicBezTo>
                    <a:lnTo>
                      <a:pt x="1572" y="1597"/>
                    </a:lnTo>
                    <a:lnTo>
                      <a:pt x="1334" y="1597"/>
                    </a:lnTo>
                    <a:lnTo>
                      <a:pt x="1334" y="1120"/>
                    </a:lnTo>
                    <a:cubicBezTo>
                      <a:pt x="1334" y="1049"/>
                      <a:pt x="1263" y="977"/>
                      <a:pt x="1191" y="977"/>
                    </a:cubicBezTo>
                    <a:cubicBezTo>
                      <a:pt x="1096" y="977"/>
                      <a:pt x="1024" y="1049"/>
                      <a:pt x="1024" y="1120"/>
                    </a:cubicBezTo>
                    <a:lnTo>
                      <a:pt x="1024" y="1597"/>
                    </a:lnTo>
                    <a:lnTo>
                      <a:pt x="786" y="1597"/>
                    </a:lnTo>
                    <a:lnTo>
                      <a:pt x="786" y="763"/>
                    </a:lnTo>
                    <a:cubicBezTo>
                      <a:pt x="786" y="668"/>
                      <a:pt x="739" y="596"/>
                      <a:pt x="643" y="596"/>
                    </a:cubicBezTo>
                    <a:cubicBezTo>
                      <a:pt x="572" y="596"/>
                      <a:pt x="500" y="668"/>
                      <a:pt x="500" y="763"/>
                    </a:cubicBezTo>
                    <a:lnTo>
                      <a:pt x="500" y="1597"/>
                    </a:lnTo>
                    <a:lnTo>
                      <a:pt x="286" y="1597"/>
                    </a:lnTo>
                    <a:lnTo>
                      <a:pt x="286" y="144"/>
                    </a:lnTo>
                    <a:cubicBezTo>
                      <a:pt x="286" y="72"/>
                      <a:pt x="215" y="1"/>
                      <a:pt x="143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46"/>
              <p:cNvSpPr/>
              <p:nvPr/>
            </p:nvSpPr>
            <p:spPr>
              <a:xfrm>
                <a:off x="4789296" y="2294680"/>
                <a:ext cx="168267" cy="172069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5002" extrusionOk="0">
                    <a:moveTo>
                      <a:pt x="2501" y="1215"/>
                    </a:moveTo>
                    <a:cubicBezTo>
                      <a:pt x="3216" y="1215"/>
                      <a:pt x="3811" y="1787"/>
                      <a:pt x="3811" y="2501"/>
                    </a:cubicBezTo>
                    <a:cubicBezTo>
                      <a:pt x="3811" y="3240"/>
                      <a:pt x="3216" y="3811"/>
                      <a:pt x="2501" y="3811"/>
                    </a:cubicBezTo>
                    <a:cubicBezTo>
                      <a:pt x="1787" y="3811"/>
                      <a:pt x="1215" y="3216"/>
                      <a:pt x="1215" y="2501"/>
                    </a:cubicBezTo>
                    <a:cubicBezTo>
                      <a:pt x="1215" y="1787"/>
                      <a:pt x="1787" y="1215"/>
                      <a:pt x="2501" y="1215"/>
                    </a:cubicBezTo>
                    <a:close/>
                    <a:moveTo>
                      <a:pt x="4692" y="2668"/>
                    </a:moveTo>
                    <a:cubicBezTo>
                      <a:pt x="4668" y="3121"/>
                      <a:pt x="4502" y="3549"/>
                      <a:pt x="4216" y="3883"/>
                    </a:cubicBezTo>
                    <a:lnTo>
                      <a:pt x="3787" y="3454"/>
                    </a:lnTo>
                    <a:cubicBezTo>
                      <a:pt x="3954" y="3216"/>
                      <a:pt x="4073" y="2954"/>
                      <a:pt x="4097" y="2668"/>
                    </a:cubicBezTo>
                    <a:close/>
                    <a:moveTo>
                      <a:pt x="2358" y="311"/>
                    </a:moveTo>
                    <a:lnTo>
                      <a:pt x="2358" y="930"/>
                    </a:lnTo>
                    <a:cubicBezTo>
                      <a:pt x="1549" y="1001"/>
                      <a:pt x="906" y="1692"/>
                      <a:pt x="906" y="2501"/>
                    </a:cubicBezTo>
                    <a:cubicBezTo>
                      <a:pt x="906" y="3383"/>
                      <a:pt x="1620" y="4097"/>
                      <a:pt x="2501" y="4097"/>
                    </a:cubicBezTo>
                    <a:cubicBezTo>
                      <a:pt x="2930" y="4097"/>
                      <a:pt x="3311" y="3954"/>
                      <a:pt x="3597" y="3668"/>
                    </a:cubicBezTo>
                    <a:cubicBezTo>
                      <a:pt x="3740" y="3811"/>
                      <a:pt x="3883" y="3954"/>
                      <a:pt x="4025" y="4097"/>
                    </a:cubicBezTo>
                    <a:cubicBezTo>
                      <a:pt x="3644" y="4478"/>
                      <a:pt x="3097" y="4716"/>
                      <a:pt x="2501" y="4716"/>
                    </a:cubicBezTo>
                    <a:cubicBezTo>
                      <a:pt x="1287" y="4716"/>
                      <a:pt x="310" y="3716"/>
                      <a:pt x="310" y="2501"/>
                    </a:cubicBezTo>
                    <a:cubicBezTo>
                      <a:pt x="310" y="1335"/>
                      <a:pt x="1215" y="382"/>
                      <a:pt x="2358" y="311"/>
                    </a:cubicBezTo>
                    <a:close/>
                    <a:moveTo>
                      <a:pt x="2501" y="1"/>
                    </a:moveTo>
                    <a:cubicBezTo>
                      <a:pt x="1120" y="1"/>
                      <a:pt x="1" y="1144"/>
                      <a:pt x="1" y="2501"/>
                    </a:cubicBezTo>
                    <a:cubicBezTo>
                      <a:pt x="1" y="3883"/>
                      <a:pt x="1120" y="5002"/>
                      <a:pt x="2501" y="5002"/>
                    </a:cubicBezTo>
                    <a:cubicBezTo>
                      <a:pt x="3883" y="5002"/>
                      <a:pt x="5002" y="3883"/>
                      <a:pt x="5002" y="2501"/>
                    </a:cubicBezTo>
                    <a:cubicBezTo>
                      <a:pt x="5002" y="1978"/>
                      <a:pt x="4835" y="1477"/>
                      <a:pt x="4526" y="1049"/>
                    </a:cubicBezTo>
                    <a:cubicBezTo>
                      <a:pt x="4499" y="1009"/>
                      <a:pt x="4459" y="992"/>
                      <a:pt x="4415" y="992"/>
                    </a:cubicBezTo>
                    <a:cubicBezTo>
                      <a:pt x="4380" y="992"/>
                      <a:pt x="4343" y="1004"/>
                      <a:pt x="4311" y="1025"/>
                    </a:cubicBezTo>
                    <a:cubicBezTo>
                      <a:pt x="4264" y="1073"/>
                      <a:pt x="4240" y="1144"/>
                      <a:pt x="4287" y="1215"/>
                    </a:cubicBezTo>
                    <a:cubicBezTo>
                      <a:pt x="4526" y="1549"/>
                      <a:pt x="4668" y="1954"/>
                      <a:pt x="4692" y="2359"/>
                    </a:cubicBezTo>
                    <a:lnTo>
                      <a:pt x="4097" y="2359"/>
                    </a:lnTo>
                    <a:cubicBezTo>
                      <a:pt x="4025" y="1597"/>
                      <a:pt x="3406" y="1001"/>
                      <a:pt x="2644" y="930"/>
                    </a:cubicBezTo>
                    <a:lnTo>
                      <a:pt x="2644" y="311"/>
                    </a:lnTo>
                    <a:cubicBezTo>
                      <a:pt x="3097" y="334"/>
                      <a:pt x="3501" y="501"/>
                      <a:pt x="3859" y="787"/>
                    </a:cubicBezTo>
                    <a:cubicBezTo>
                      <a:pt x="3886" y="805"/>
                      <a:pt x="3917" y="813"/>
                      <a:pt x="3947" y="813"/>
                    </a:cubicBezTo>
                    <a:cubicBezTo>
                      <a:pt x="3996" y="813"/>
                      <a:pt x="4044" y="792"/>
                      <a:pt x="4073" y="763"/>
                    </a:cubicBezTo>
                    <a:cubicBezTo>
                      <a:pt x="4121" y="692"/>
                      <a:pt x="4121" y="596"/>
                      <a:pt x="4049" y="549"/>
                    </a:cubicBezTo>
                    <a:cubicBezTo>
                      <a:pt x="3597" y="191"/>
                      <a:pt x="3073" y="1"/>
                      <a:pt x="2501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46"/>
              <p:cNvSpPr/>
              <p:nvPr/>
            </p:nvSpPr>
            <p:spPr>
              <a:xfrm>
                <a:off x="4794107" y="2453402"/>
                <a:ext cx="24086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508" extrusionOk="0">
                    <a:moveTo>
                      <a:pt x="167" y="1"/>
                    </a:moveTo>
                    <a:cubicBezTo>
                      <a:pt x="132" y="1"/>
                      <a:pt x="96" y="19"/>
                      <a:pt x="72" y="55"/>
                    </a:cubicBezTo>
                    <a:cubicBezTo>
                      <a:pt x="1" y="102"/>
                      <a:pt x="1" y="197"/>
                      <a:pt x="72" y="245"/>
                    </a:cubicBezTo>
                    <a:lnTo>
                      <a:pt x="263" y="459"/>
                    </a:lnTo>
                    <a:cubicBezTo>
                      <a:pt x="286" y="483"/>
                      <a:pt x="334" y="507"/>
                      <a:pt x="358" y="507"/>
                    </a:cubicBezTo>
                    <a:cubicBezTo>
                      <a:pt x="405" y="507"/>
                      <a:pt x="429" y="483"/>
                      <a:pt x="477" y="459"/>
                    </a:cubicBezTo>
                    <a:lnTo>
                      <a:pt x="667" y="245"/>
                    </a:lnTo>
                    <a:cubicBezTo>
                      <a:pt x="715" y="197"/>
                      <a:pt x="715" y="102"/>
                      <a:pt x="667" y="55"/>
                    </a:cubicBezTo>
                    <a:cubicBezTo>
                      <a:pt x="632" y="19"/>
                      <a:pt x="590" y="1"/>
                      <a:pt x="551" y="1"/>
                    </a:cubicBezTo>
                    <a:cubicBezTo>
                      <a:pt x="513" y="1"/>
                      <a:pt x="477" y="19"/>
                      <a:pt x="453" y="55"/>
                    </a:cubicBezTo>
                    <a:lnTo>
                      <a:pt x="358" y="150"/>
                    </a:lnTo>
                    <a:lnTo>
                      <a:pt x="263" y="55"/>
                    </a:lnTo>
                    <a:cubicBezTo>
                      <a:pt x="239" y="19"/>
                      <a:pt x="203" y="1"/>
                      <a:pt x="167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46"/>
              <p:cNvSpPr/>
              <p:nvPr/>
            </p:nvSpPr>
            <p:spPr>
              <a:xfrm>
                <a:off x="4883051" y="2382744"/>
                <a:ext cx="24053" cy="1685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490" extrusionOk="0">
                    <a:moveTo>
                      <a:pt x="164" y="1"/>
                    </a:moveTo>
                    <a:cubicBezTo>
                      <a:pt x="125" y="1"/>
                      <a:pt x="83" y="13"/>
                      <a:pt x="48" y="37"/>
                    </a:cubicBezTo>
                    <a:cubicBezTo>
                      <a:pt x="0" y="84"/>
                      <a:pt x="0" y="180"/>
                      <a:pt x="48" y="251"/>
                    </a:cubicBezTo>
                    <a:lnTo>
                      <a:pt x="238" y="442"/>
                    </a:lnTo>
                    <a:cubicBezTo>
                      <a:pt x="286" y="465"/>
                      <a:pt x="310" y="489"/>
                      <a:pt x="357" y="489"/>
                    </a:cubicBezTo>
                    <a:cubicBezTo>
                      <a:pt x="381" y="489"/>
                      <a:pt x="429" y="465"/>
                      <a:pt x="453" y="442"/>
                    </a:cubicBezTo>
                    <a:lnTo>
                      <a:pt x="667" y="251"/>
                    </a:lnTo>
                    <a:cubicBezTo>
                      <a:pt x="714" y="180"/>
                      <a:pt x="714" y="84"/>
                      <a:pt x="667" y="37"/>
                    </a:cubicBezTo>
                    <a:cubicBezTo>
                      <a:pt x="631" y="13"/>
                      <a:pt x="589" y="1"/>
                      <a:pt x="551" y="1"/>
                    </a:cubicBezTo>
                    <a:cubicBezTo>
                      <a:pt x="512" y="1"/>
                      <a:pt x="476" y="13"/>
                      <a:pt x="453" y="37"/>
                    </a:cubicBezTo>
                    <a:lnTo>
                      <a:pt x="357" y="132"/>
                    </a:lnTo>
                    <a:lnTo>
                      <a:pt x="262" y="37"/>
                    </a:lnTo>
                    <a:cubicBezTo>
                      <a:pt x="238" y="13"/>
                      <a:pt x="202" y="1"/>
                      <a:pt x="164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46"/>
              <p:cNvSpPr/>
              <p:nvPr/>
            </p:nvSpPr>
            <p:spPr>
              <a:xfrm>
                <a:off x="4935899" y="2304106"/>
                <a:ext cx="24086" cy="168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90" extrusionOk="0">
                    <a:moveTo>
                      <a:pt x="168" y="1"/>
                    </a:moveTo>
                    <a:cubicBezTo>
                      <a:pt x="132" y="1"/>
                      <a:pt x="96" y="13"/>
                      <a:pt x="72" y="37"/>
                    </a:cubicBezTo>
                    <a:cubicBezTo>
                      <a:pt x="1" y="84"/>
                      <a:pt x="1" y="179"/>
                      <a:pt x="72" y="251"/>
                    </a:cubicBezTo>
                    <a:lnTo>
                      <a:pt x="263" y="441"/>
                    </a:lnTo>
                    <a:cubicBezTo>
                      <a:pt x="287" y="465"/>
                      <a:pt x="310" y="489"/>
                      <a:pt x="358" y="489"/>
                    </a:cubicBezTo>
                    <a:cubicBezTo>
                      <a:pt x="406" y="489"/>
                      <a:pt x="429" y="465"/>
                      <a:pt x="453" y="441"/>
                    </a:cubicBezTo>
                    <a:lnTo>
                      <a:pt x="668" y="251"/>
                    </a:lnTo>
                    <a:cubicBezTo>
                      <a:pt x="715" y="179"/>
                      <a:pt x="715" y="84"/>
                      <a:pt x="668" y="37"/>
                    </a:cubicBezTo>
                    <a:cubicBezTo>
                      <a:pt x="632" y="13"/>
                      <a:pt x="590" y="1"/>
                      <a:pt x="552" y="1"/>
                    </a:cubicBezTo>
                    <a:cubicBezTo>
                      <a:pt x="513" y="1"/>
                      <a:pt x="477" y="13"/>
                      <a:pt x="453" y="37"/>
                    </a:cubicBezTo>
                    <a:lnTo>
                      <a:pt x="358" y="132"/>
                    </a:lnTo>
                    <a:lnTo>
                      <a:pt x="263" y="37"/>
                    </a:lnTo>
                    <a:cubicBezTo>
                      <a:pt x="239" y="13"/>
                      <a:pt x="203" y="1"/>
                      <a:pt x="168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52" name="Google Shape;252;p46"/>
          <p:cNvGrpSpPr/>
          <p:nvPr/>
        </p:nvGrpSpPr>
        <p:grpSpPr>
          <a:xfrm>
            <a:off x="3886188" y="1467511"/>
            <a:ext cx="1371600" cy="1371600"/>
            <a:chOff x="3886188" y="1467511"/>
            <a:chExt cx="1371600" cy="1371600"/>
          </a:xfrm>
        </p:grpSpPr>
        <p:sp>
          <p:nvSpPr>
            <p:cNvPr id="236" name="Google Shape;236;p46"/>
            <p:cNvSpPr/>
            <p:nvPr/>
          </p:nvSpPr>
          <p:spPr>
            <a:xfrm>
              <a:off x="3886188" y="1467511"/>
              <a:ext cx="1371600" cy="1371600"/>
            </a:xfrm>
            <a:prstGeom prst="ellipse">
              <a:avLst/>
            </a:prstGeom>
            <a:noFill/>
            <a:ln w="9525" cap="flat" cmpd="sng">
              <a:solidFill>
                <a:srgbClr val="E4EA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3" name="Google Shape;253;p46"/>
            <p:cNvGrpSpPr/>
            <p:nvPr/>
          </p:nvGrpSpPr>
          <p:grpSpPr>
            <a:xfrm>
              <a:off x="4295043" y="1878980"/>
              <a:ext cx="553898" cy="548646"/>
              <a:chOff x="4078718" y="2222819"/>
              <a:chExt cx="340504" cy="339803"/>
            </a:xfrm>
          </p:grpSpPr>
          <p:sp>
            <p:nvSpPr>
              <p:cNvPr id="254" name="Google Shape;254;p46"/>
              <p:cNvSpPr/>
              <p:nvPr/>
            </p:nvSpPr>
            <p:spPr>
              <a:xfrm>
                <a:off x="4267775" y="2311674"/>
                <a:ext cx="17661" cy="13382"/>
              </a:xfrm>
              <a:custGeom>
                <a:avLst/>
                <a:gdLst/>
                <a:ahLst/>
                <a:cxnLst/>
                <a:rect l="l" t="t" r="r" b="b"/>
                <a:pathLst>
                  <a:path w="525" h="389" extrusionOk="0">
                    <a:moveTo>
                      <a:pt x="348" y="1"/>
                    </a:moveTo>
                    <a:cubicBezTo>
                      <a:pt x="335" y="1"/>
                      <a:pt x="323" y="3"/>
                      <a:pt x="310" y="7"/>
                    </a:cubicBezTo>
                    <a:lnTo>
                      <a:pt x="96" y="102"/>
                    </a:lnTo>
                    <a:cubicBezTo>
                      <a:pt x="24" y="126"/>
                      <a:pt x="1" y="221"/>
                      <a:pt x="24" y="293"/>
                    </a:cubicBezTo>
                    <a:cubicBezTo>
                      <a:pt x="48" y="340"/>
                      <a:pt x="96" y="388"/>
                      <a:pt x="143" y="388"/>
                    </a:cubicBezTo>
                    <a:cubicBezTo>
                      <a:pt x="167" y="388"/>
                      <a:pt x="191" y="388"/>
                      <a:pt x="215" y="364"/>
                    </a:cubicBezTo>
                    <a:lnTo>
                      <a:pt x="405" y="293"/>
                    </a:lnTo>
                    <a:cubicBezTo>
                      <a:pt x="477" y="269"/>
                      <a:pt x="524" y="174"/>
                      <a:pt x="501" y="102"/>
                    </a:cubicBezTo>
                    <a:cubicBezTo>
                      <a:pt x="461" y="44"/>
                      <a:pt x="406" y="1"/>
                      <a:pt x="348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46"/>
              <p:cNvSpPr/>
              <p:nvPr/>
            </p:nvSpPr>
            <p:spPr>
              <a:xfrm>
                <a:off x="4257347" y="2292719"/>
                <a:ext cx="16080" cy="15927"/>
              </a:xfrm>
              <a:custGeom>
                <a:avLst/>
                <a:gdLst/>
                <a:ahLst/>
                <a:cxnLst/>
                <a:rect l="l" t="t" r="r" b="b"/>
                <a:pathLst>
                  <a:path w="478" h="463" extrusionOk="0">
                    <a:moveTo>
                      <a:pt x="298" y="1"/>
                    </a:moveTo>
                    <a:cubicBezTo>
                      <a:pt x="258" y="1"/>
                      <a:pt x="218" y="19"/>
                      <a:pt x="191" y="58"/>
                    </a:cubicBezTo>
                    <a:lnTo>
                      <a:pt x="49" y="225"/>
                    </a:lnTo>
                    <a:cubicBezTo>
                      <a:pt x="1" y="296"/>
                      <a:pt x="25" y="391"/>
                      <a:pt x="96" y="439"/>
                    </a:cubicBezTo>
                    <a:cubicBezTo>
                      <a:pt x="120" y="463"/>
                      <a:pt x="144" y="463"/>
                      <a:pt x="168" y="463"/>
                    </a:cubicBezTo>
                    <a:cubicBezTo>
                      <a:pt x="215" y="463"/>
                      <a:pt x="263" y="439"/>
                      <a:pt x="287" y="415"/>
                    </a:cubicBezTo>
                    <a:lnTo>
                      <a:pt x="430" y="225"/>
                    </a:lnTo>
                    <a:cubicBezTo>
                      <a:pt x="477" y="177"/>
                      <a:pt x="453" y="82"/>
                      <a:pt x="382" y="34"/>
                    </a:cubicBezTo>
                    <a:cubicBezTo>
                      <a:pt x="361" y="13"/>
                      <a:pt x="330" y="1"/>
                      <a:pt x="298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46"/>
              <p:cNvSpPr/>
              <p:nvPr/>
            </p:nvSpPr>
            <p:spPr>
              <a:xfrm>
                <a:off x="4271778" y="2333208"/>
                <a:ext cx="17661" cy="1149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334" extrusionOk="0">
                    <a:moveTo>
                      <a:pt x="191" y="0"/>
                    </a:moveTo>
                    <a:cubicBezTo>
                      <a:pt x="96" y="0"/>
                      <a:pt x="24" y="48"/>
                      <a:pt x="24" y="119"/>
                    </a:cubicBezTo>
                    <a:cubicBezTo>
                      <a:pt x="1" y="215"/>
                      <a:pt x="48" y="286"/>
                      <a:pt x="143" y="286"/>
                    </a:cubicBezTo>
                    <a:lnTo>
                      <a:pt x="358" y="334"/>
                    </a:lnTo>
                    <a:lnTo>
                      <a:pt x="382" y="334"/>
                    </a:lnTo>
                    <a:cubicBezTo>
                      <a:pt x="453" y="334"/>
                      <a:pt x="501" y="286"/>
                      <a:pt x="525" y="215"/>
                    </a:cubicBezTo>
                    <a:cubicBezTo>
                      <a:pt x="525" y="119"/>
                      <a:pt x="477" y="48"/>
                      <a:pt x="405" y="48"/>
                    </a:cubicBezTo>
                    <a:lnTo>
                      <a:pt x="191" y="0"/>
                    </a:ln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46"/>
              <p:cNvSpPr/>
              <p:nvPr/>
            </p:nvSpPr>
            <p:spPr>
              <a:xfrm>
                <a:off x="4078718" y="2222819"/>
                <a:ext cx="340504" cy="339803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9878" extrusionOk="0">
                    <a:moveTo>
                      <a:pt x="4787" y="423"/>
                    </a:moveTo>
                    <a:lnTo>
                      <a:pt x="6168" y="994"/>
                    </a:lnTo>
                    <a:lnTo>
                      <a:pt x="5240" y="1376"/>
                    </a:lnTo>
                    <a:cubicBezTo>
                      <a:pt x="5233" y="1382"/>
                      <a:pt x="5226" y="1385"/>
                      <a:pt x="5219" y="1385"/>
                    </a:cubicBezTo>
                    <a:cubicBezTo>
                      <a:pt x="5202" y="1385"/>
                      <a:pt x="5185" y="1369"/>
                      <a:pt x="5168" y="1352"/>
                    </a:cubicBezTo>
                    <a:lnTo>
                      <a:pt x="4787" y="423"/>
                    </a:lnTo>
                    <a:close/>
                    <a:moveTo>
                      <a:pt x="8216" y="2066"/>
                    </a:moveTo>
                    <a:cubicBezTo>
                      <a:pt x="8264" y="2066"/>
                      <a:pt x="8312" y="2090"/>
                      <a:pt x="8312" y="2138"/>
                    </a:cubicBezTo>
                    <a:lnTo>
                      <a:pt x="8312" y="2566"/>
                    </a:lnTo>
                    <a:cubicBezTo>
                      <a:pt x="8312" y="2614"/>
                      <a:pt x="8264" y="2661"/>
                      <a:pt x="8216" y="2661"/>
                    </a:cubicBezTo>
                    <a:lnTo>
                      <a:pt x="7407" y="2661"/>
                    </a:lnTo>
                    <a:lnTo>
                      <a:pt x="7168" y="2066"/>
                    </a:lnTo>
                    <a:close/>
                    <a:moveTo>
                      <a:pt x="8788" y="1280"/>
                    </a:moveTo>
                    <a:cubicBezTo>
                      <a:pt x="8931" y="1280"/>
                      <a:pt x="9050" y="1399"/>
                      <a:pt x="9050" y="1542"/>
                    </a:cubicBezTo>
                    <a:lnTo>
                      <a:pt x="9050" y="3924"/>
                    </a:lnTo>
                    <a:lnTo>
                      <a:pt x="7954" y="3924"/>
                    </a:lnTo>
                    <a:lnTo>
                      <a:pt x="7550" y="2947"/>
                    </a:lnTo>
                    <a:lnTo>
                      <a:pt x="8216" y="2947"/>
                    </a:lnTo>
                    <a:cubicBezTo>
                      <a:pt x="8431" y="2947"/>
                      <a:pt x="8597" y="2781"/>
                      <a:pt x="8597" y="2566"/>
                    </a:cubicBezTo>
                    <a:lnTo>
                      <a:pt x="8597" y="2138"/>
                    </a:lnTo>
                    <a:cubicBezTo>
                      <a:pt x="8597" y="1923"/>
                      <a:pt x="8431" y="1757"/>
                      <a:pt x="8216" y="1757"/>
                    </a:cubicBezTo>
                    <a:lnTo>
                      <a:pt x="7049" y="1757"/>
                    </a:lnTo>
                    <a:lnTo>
                      <a:pt x="6835" y="1280"/>
                    </a:lnTo>
                    <a:close/>
                    <a:moveTo>
                      <a:pt x="4430" y="352"/>
                    </a:moveTo>
                    <a:lnTo>
                      <a:pt x="4906" y="1471"/>
                    </a:lnTo>
                    <a:cubicBezTo>
                      <a:pt x="4954" y="1614"/>
                      <a:pt x="5073" y="1685"/>
                      <a:pt x="5216" y="1685"/>
                    </a:cubicBezTo>
                    <a:cubicBezTo>
                      <a:pt x="5263" y="1685"/>
                      <a:pt x="5311" y="1685"/>
                      <a:pt x="5359" y="1661"/>
                    </a:cubicBezTo>
                    <a:lnTo>
                      <a:pt x="6478" y="1185"/>
                    </a:lnTo>
                    <a:lnTo>
                      <a:pt x="7621" y="3947"/>
                    </a:lnTo>
                    <a:lnTo>
                      <a:pt x="6907" y="3947"/>
                    </a:lnTo>
                    <a:cubicBezTo>
                      <a:pt x="6835" y="3947"/>
                      <a:pt x="6764" y="3995"/>
                      <a:pt x="6764" y="4090"/>
                    </a:cubicBezTo>
                    <a:cubicBezTo>
                      <a:pt x="6764" y="4162"/>
                      <a:pt x="6835" y="4233"/>
                      <a:pt x="6907" y="4233"/>
                    </a:cubicBezTo>
                    <a:lnTo>
                      <a:pt x="9574" y="4233"/>
                    </a:lnTo>
                    <a:cubicBezTo>
                      <a:pt x="9717" y="4233"/>
                      <a:pt x="9812" y="4352"/>
                      <a:pt x="9812" y="4471"/>
                    </a:cubicBezTo>
                    <a:lnTo>
                      <a:pt x="9812" y="8972"/>
                    </a:lnTo>
                    <a:cubicBezTo>
                      <a:pt x="9812" y="9330"/>
                      <a:pt x="9550" y="9591"/>
                      <a:pt x="9193" y="9591"/>
                    </a:cubicBezTo>
                    <a:lnTo>
                      <a:pt x="1596" y="9591"/>
                    </a:lnTo>
                    <a:cubicBezTo>
                      <a:pt x="1739" y="9425"/>
                      <a:pt x="1834" y="9210"/>
                      <a:pt x="1834" y="8972"/>
                    </a:cubicBezTo>
                    <a:lnTo>
                      <a:pt x="1834" y="7353"/>
                    </a:lnTo>
                    <a:cubicBezTo>
                      <a:pt x="1834" y="7281"/>
                      <a:pt x="1763" y="7210"/>
                      <a:pt x="1667" y="7210"/>
                    </a:cubicBezTo>
                    <a:cubicBezTo>
                      <a:pt x="1596" y="7210"/>
                      <a:pt x="1524" y="7281"/>
                      <a:pt x="1524" y="7353"/>
                    </a:cubicBezTo>
                    <a:lnTo>
                      <a:pt x="1524" y="8972"/>
                    </a:lnTo>
                    <a:cubicBezTo>
                      <a:pt x="1524" y="9330"/>
                      <a:pt x="1262" y="9591"/>
                      <a:pt x="905" y="9591"/>
                    </a:cubicBezTo>
                    <a:cubicBezTo>
                      <a:pt x="572" y="9591"/>
                      <a:pt x="286" y="9330"/>
                      <a:pt x="286" y="8972"/>
                    </a:cubicBezTo>
                    <a:lnTo>
                      <a:pt x="286" y="2590"/>
                    </a:lnTo>
                    <a:cubicBezTo>
                      <a:pt x="286" y="2447"/>
                      <a:pt x="405" y="2328"/>
                      <a:pt x="548" y="2328"/>
                    </a:cubicBezTo>
                    <a:lnTo>
                      <a:pt x="834" y="2328"/>
                    </a:lnTo>
                    <a:lnTo>
                      <a:pt x="1120" y="3066"/>
                    </a:lnTo>
                    <a:cubicBezTo>
                      <a:pt x="1155" y="3120"/>
                      <a:pt x="1204" y="3147"/>
                      <a:pt x="1257" y="3147"/>
                    </a:cubicBezTo>
                    <a:cubicBezTo>
                      <a:pt x="1274" y="3147"/>
                      <a:pt x="1292" y="3144"/>
                      <a:pt x="1310" y="3138"/>
                    </a:cubicBezTo>
                    <a:cubicBezTo>
                      <a:pt x="1382" y="3114"/>
                      <a:pt x="1429" y="3019"/>
                      <a:pt x="1405" y="2947"/>
                    </a:cubicBezTo>
                    <a:lnTo>
                      <a:pt x="953" y="1876"/>
                    </a:lnTo>
                    <a:cubicBezTo>
                      <a:pt x="929" y="1852"/>
                      <a:pt x="953" y="1804"/>
                      <a:pt x="977" y="1804"/>
                    </a:cubicBezTo>
                    <a:lnTo>
                      <a:pt x="4430" y="352"/>
                    </a:lnTo>
                    <a:close/>
                    <a:moveTo>
                      <a:pt x="4513" y="0"/>
                    </a:moveTo>
                    <a:cubicBezTo>
                      <a:pt x="4495" y="0"/>
                      <a:pt x="4477" y="6"/>
                      <a:pt x="4454" y="18"/>
                    </a:cubicBezTo>
                    <a:lnTo>
                      <a:pt x="858" y="1518"/>
                    </a:lnTo>
                    <a:cubicBezTo>
                      <a:pt x="691" y="1590"/>
                      <a:pt x="596" y="1804"/>
                      <a:pt x="667" y="1971"/>
                    </a:cubicBezTo>
                    <a:lnTo>
                      <a:pt x="691" y="2042"/>
                    </a:lnTo>
                    <a:lnTo>
                      <a:pt x="548" y="2042"/>
                    </a:lnTo>
                    <a:cubicBezTo>
                      <a:pt x="238" y="2042"/>
                      <a:pt x="0" y="2280"/>
                      <a:pt x="0" y="2590"/>
                    </a:cubicBezTo>
                    <a:lnTo>
                      <a:pt x="0" y="8972"/>
                    </a:lnTo>
                    <a:cubicBezTo>
                      <a:pt x="0" y="9472"/>
                      <a:pt x="405" y="9877"/>
                      <a:pt x="905" y="9877"/>
                    </a:cubicBezTo>
                    <a:lnTo>
                      <a:pt x="9193" y="9877"/>
                    </a:lnTo>
                    <a:cubicBezTo>
                      <a:pt x="9717" y="9877"/>
                      <a:pt x="10121" y="9472"/>
                      <a:pt x="10121" y="8972"/>
                    </a:cubicBezTo>
                    <a:lnTo>
                      <a:pt x="10121" y="4471"/>
                    </a:lnTo>
                    <a:cubicBezTo>
                      <a:pt x="10121" y="4162"/>
                      <a:pt x="9860" y="3924"/>
                      <a:pt x="9574" y="3924"/>
                    </a:cubicBezTo>
                    <a:lnTo>
                      <a:pt x="9336" y="3924"/>
                    </a:lnTo>
                    <a:lnTo>
                      <a:pt x="9336" y="1542"/>
                    </a:lnTo>
                    <a:cubicBezTo>
                      <a:pt x="9336" y="1233"/>
                      <a:pt x="9097" y="994"/>
                      <a:pt x="8788" y="994"/>
                    </a:cubicBezTo>
                    <a:lnTo>
                      <a:pt x="6716" y="994"/>
                    </a:lnTo>
                    <a:lnTo>
                      <a:pt x="6692" y="923"/>
                    </a:lnTo>
                    <a:cubicBezTo>
                      <a:pt x="6668" y="899"/>
                      <a:pt x="6645" y="852"/>
                      <a:pt x="6621" y="852"/>
                    </a:cubicBezTo>
                    <a:lnTo>
                      <a:pt x="4573" y="18"/>
                    </a:lnTo>
                    <a:cubicBezTo>
                      <a:pt x="4549" y="6"/>
                      <a:pt x="4531" y="0"/>
                      <a:pt x="4513" y="0"/>
                    </a:cubicBezTo>
                    <a:close/>
                  </a:path>
                </a:pathLst>
              </a:custGeom>
              <a:solidFill>
                <a:srgbClr val="FD0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46"/>
              <p:cNvSpPr/>
              <p:nvPr/>
            </p:nvSpPr>
            <p:spPr>
              <a:xfrm>
                <a:off x="4123561" y="2296744"/>
                <a:ext cx="170689" cy="161818"/>
              </a:xfrm>
              <a:custGeom>
                <a:avLst/>
                <a:gdLst/>
                <a:ahLst/>
                <a:cxnLst/>
                <a:rect l="l" t="t" r="r" b="b"/>
                <a:pathLst>
                  <a:path w="5074" h="4704" extrusionOk="0">
                    <a:moveTo>
                      <a:pt x="2760" y="301"/>
                    </a:moveTo>
                    <a:cubicBezTo>
                      <a:pt x="2892" y="301"/>
                      <a:pt x="3021" y="325"/>
                      <a:pt x="3144" y="370"/>
                    </a:cubicBezTo>
                    <a:cubicBezTo>
                      <a:pt x="3430" y="489"/>
                      <a:pt x="3645" y="703"/>
                      <a:pt x="3740" y="965"/>
                    </a:cubicBezTo>
                    <a:cubicBezTo>
                      <a:pt x="3859" y="1227"/>
                      <a:pt x="3859" y="1513"/>
                      <a:pt x="3764" y="1775"/>
                    </a:cubicBezTo>
                    <a:lnTo>
                      <a:pt x="3287" y="1775"/>
                    </a:lnTo>
                    <a:cubicBezTo>
                      <a:pt x="3335" y="1679"/>
                      <a:pt x="3359" y="1560"/>
                      <a:pt x="3311" y="1441"/>
                    </a:cubicBezTo>
                    <a:cubicBezTo>
                      <a:pt x="3264" y="1346"/>
                      <a:pt x="3168" y="1275"/>
                      <a:pt x="3073" y="1227"/>
                    </a:cubicBezTo>
                    <a:cubicBezTo>
                      <a:pt x="3025" y="1203"/>
                      <a:pt x="2972" y="1191"/>
                      <a:pt x="2918" y="1191"/>
                    </a:cubicBezTo>
                    <a:cubicBezTo>
                      <a:pt x="2865" y="1191"/>
                      <a:pt x="2811" y="1203"/>
                      <a:pt x="2763" y="1227"/>
                    </a:cubicBezTo>
                    <a:lnTo>
                      <a:pt x="2621" y="1298"/>
                    </a:lnTo>
                    <a:cubicBezTo>
                      <a:pt x="2607" y="1303"/>
                      <a:pt x="2594" y="1305"/>
                      <a:pt x="2581" y="1305"/>
                    </a:cubicBezTo>
                    <a:cubicBezTo>
                      <a:pt x="2524" y="1305"/>
                      <a:pt x="2473" y="1266"/>
                      <a:pt x="2454" y="1227"/>
                    </a:cubicBezTo>
                    <a:cubicBezTo>
                      <a:pt x="2430" y="1155"/>
                      <a:pt x="2478" y="1108"/>
                      <a:pt x="2525" y="1084"/>
                    </a:cubicBezTo>
                    <a:lnTo>
                      <a:pt x="2668" y="1013"/>
                    </a:lnTo>
                    <a:cubicBezTo>
                      <a:pt x="2692" y="1001"/>
                      <a:pt x="2710" y="995"/>
                      <a:pt x="2728" y="995"/>
                    </a:cubicBezTo>
                    <a:cubicBezTo>
                      <a:pt x="2746" y="995"/>
                      <a:pt x="2763" y="1001"/>
                      <a:pt x="2787" y="1013"/>
                    </a:cubicBezTo>
                    <a:cubicBezTo>
                      <a:pt x="2815" y="1031"/>
                      <a:pt x="2842" y="1039"/>
                      <a:pt x="2868" y="1039"/>
                    </a:cubicBezTo>
                    <a:cubicBezTo>
                      <a:pt x="2910" y="1039"/>
                      <a:pt x="2948" y="1018"/>
                      <a:pt x="2978" y="989"/>
                    </a:cubicBezTo>
                    <a:cubicBezTo>
                      <a:pt x="3025" y="917"/>
                      <a:pt x="3002" y="822"/>
                      <a:pt x="2954" y="774"/>
                    </a:cubicBezTo>
                    <a:cubicBezTo>
                      <a:pt x="2892" y="728"/>
                      <a:pt x="2821" y="702"/>
                      <a:pt x="2746" y="702"/>
                    </a:cubicBezTo>
                    <a:cubicBezTo>
                      <a:pt x="2705" y="702"/>
                      <a:pt x="2663" y="710"/>
                      <a:pt x="2621" y="727"/>
                    </a:cubicBezTo>
                    <a:lnTo>
                      <a:pt x="2597" y="679"/>
                    </a:lnTo>
                    <a:cubicBezTo>
                      <a:pt x="2577" y="620"/>
                      <a:pt x="2509" y="578"/>
                      <a:pt x="2446" y="578"/>
                    </a:cubicBezTo>
                    <a:cubicBezTo>
                      <a:pt x="2432" y="578"/>
                      <a:pt x="2419" y="580"/>
                      <a:pt x="2406" y="584"/>
                    </a:cubicBezTo>
                    <a:cubicBezTo>
                      <a:pt x="2335" y="632"/>
                      <a:pt x="2311" y="703"/>
                      <a:pt x="2335" y="774"/>
                    </a:cubicBezTo>
                    <a:lnTo>
                      <a:pt x="2359" y="822"/>
                    </a:lnTo>
                    <a:cubicBezTo>
                      <a:pt x="2192" y="941"/>
                      <a:pt x="2120" y="1155"/>
                      <a:pt x="2192" y="1346"/>
                    </a:cubicBezTo>
                    <a:cubicBezTo>
                      <a:pt x="2264" y="1490"/>
                      <a:pt x="2418" y="1594"/>
                      <a:pt x="2582" y="1594"/>
                    </a:cubicBezTo>
                    <a:cubicBezTo>
                      <a:pt x="2635" y="1594"/>
                      <a:pt x="2688" y="1583"/>
                      <a:pt x="2740" y="1560"/>
                    </a:cubicBezTo>
                    <a:lnTo>
                      <a:pt x="2882" y="1489"/>
                    </a:lnTo>
                    <a:lnTo>
                      <a:pt x="2978" y="1489"/>
                    </a:lnTo>
                    <a:cubicBezTo>
                      <a:pt x="3002" y="1513"/>
                      <a:pt x="3025" y="1537"/>
                      <a:pt x="3025" y="1560"/>
                    </a:cubicBezTo>
                    <a:cubicBezTo>
                      <a:pt x="3049" y="1608"/>
                      <a:pt x="3025" y="1679"/>
                      <a:pt x="2978" y="1703"/>
                    </a:cubicBezTo>
                    <a:lnTo>
                      <a:pt x="2811" y="1775"/>
                    </a:lnTo>
                    <a:lnTo>
                      <a:pt x="2763" y="1775"/>
                    </a:lnTo>
                    <a:cubicBezTo>
                      <a:pt x="2740" y="1775"/>
                      <a:pt x="2716" y="1775"/>
                      <a:pt x="2692" y="1751"/>
                    </a:cubicBezTo>
                    <a:cubicBezTo>
                      <a:pt x="2668" y="1715"/>
                      <a:pt x="2632" y="1697"/>
                      <a:pt x="2594" y="1697"/>
                    </a:cubicBezTo>
                    <a:cubicBezTo>
                      <a:pt x="2555" y="1697"/>
                      <a:pt x="2513" y="1715"/>
                      <a:pt x="2478" y="1751"/>
                    </a:cubicBezTo>
                    <a:cubicBezTo>
                      <a:pt x="2478" y="1751"/>
                      <a:pt x="2478" y="1775"/>
                      <a:pt x="2454" y="1775"/>
                    </a:cubicBezTo>
                    <a:lnTo>
                      <a:pt x="1739" y="1775"/>
                    </a:lnTo>
                    <a:cubicBezTo>
                      <a:pt x="1620" y="1513"/>
                      <a:pt x="1620" y="1227"/>
                      <a:pt x="1739" y="965"/>
                    </a:cubicBezTo>
                    <a:cubicBezTo>
                      <a:pt x="1835" y="703"/>
                      <a:pt x="2049" y="489"/>
                      <a:pt x="2311" y="393"/>
                    </a:cubicBezTo>
                    <a:cubicBezTo>
                      <a:pt x="2462" y="331"/>
                      <a:pt x="2613" y="301"/>
                      <a:pt x="2760" y="301"/>
                    </a:cubicBezTo>
                    <a:close/>
                    <a:moveTo>
                      <a:pt x="2740" y="0"/>
                    </a:moveTo>
                    <a:cubicBezTo>
                      <a:pt x="2561" y="0"/>
                      <a:pt x="2382" y="36"/>
                      <a:pt x="2216" y="108"/>
                    </a:cubicBezTo>
                    <a:cubicBezTo>
                      <a:pt x="1858" y="251"/>
                      <a:pt x="1596" y="512"/>
                      <a:pt x="1454" y="846"/>
                    </a:cubicBezTo>
                    <a:cubicBezTo>
                      <a:pt x="1335" y="1155"/>
                      <a:pt x="1311" y="1489"/>
                      <a:pt x="1406" y="1775"/>
                    </a:cubicBezTo>
                    <a:lnTo>
                      <a:pt x="739" y="1775"/>
                    </a:lnTo>
                    <a:cubicBezTo>
                      <a:pt x="644" y="1775"/>
                      <a:pt x="572" y="1798"/>
                      <a:pt x="501" y="1822"/>
                    </a:cubicBezTo>
                    <a:lnTo>
                      <a:pt x="311" y="1394"/>
                    </a:lnTo>
                    <a:cubicBezTo>
                      <a:pt x="293" y="1342"/>
                      <a:pt x="239" y="1303"/>
                      <a:pt x="183" y="1303"/>
                    </a:cubicBezTo>
                    <a:cubicBezTo>
                      <a:pt x="162" y="1303"/>
                      <a:pt x="140" y="1309"/>
                      <a:pt x="120" y="1322"/>
                    </a:cubicBezTo>
                    <a:cubicBezTo>
                      <a:pt x="49" y="1346"/>
                      <a:pt x="1" y="1441"/>
                      <a:pt x="49" y="1513"/>
                    </a:cubicBezTo>
                    <a:lnTo>
                      <a:pt x="263" y="2037"/>
                    </a:lnTo>
                    <a:cubicBezTo>
                      <a:pt x="215" y="2132"/>
                      <a:pt x="191" y="2227"/>
                      <a:pt x="191" y="2322"/>
                    </a:cubicBezTo>
                    <a:lnTo>
                      <a:pt x="191" y="4537"/>
                    </a:lnTo>
                    <a:cubicBezTo>
                      <a:pt x="191" y="4632"/>
                      <a:pt x="263" y="4704"/>
                      <a:pt x="334" y="4704"/>
                    </a:cubicBezTo>
                    <a:cubicBezTo>
                      <a:pt x="430" y="4704"/>
                      <a:pt x="501" y="4632"/>
                      <a:pt x="501" y="4537"/>
                    </a:cubicBezTo>
                    <a:lnTo>
                      <a:pt x="501" y="2322"/>
                    </a:lnTo>
                    <a:cubicBezTo>
                      <a:pt x="501" y="2179"/>
                      <a:pt x="596" y="2084"/>
                      <a:pt x="739" y="2084"/>
                    </a:cubicBezTo>
                    <a:lnTo>
                      <a:pt x="4907" y="2084"/>
                    </a:lnTo>
                    <a:cubicBezTo>
                      <a:pt x="5002" y="2084"/>
                      <a:pt x="5073" y="2013"/>
                      <a:pt x="5073" y="1918"/>
                    </a:cubicBezTo>
                    <a:cubicBezTo>
                      <a:pt x="5073" y="1846"/>
                      <a:pt x="5002" y="1775"/>
                      <a:pt x="4907" y="1775"/>
                    </a:cubicBezTo>
                    <a:lnTo>
                      <a:pt x="4073" y="1775"/>
                    </a:lnTo>
                    <a:cubicBezTo>
                      <a:pt x="4168" y="1465"/>
                      <a:pt x="4145" y="1155"/>
                      <a:pt x="4026" y="846"/>
                    </a:cubicBezTo>
                    <a:cubicBezTo>
                      <a:pt x="3883" y="512"/>
                      <a:pt x="3597" y="251"/>
                      <a:pt x="3264" y="108"/>
                    </a:cubicBezTo>
                    <a:cubicBezTo>
                      <a:pt x="3097" y="36"/>
                      <a:pt x="2918" y="0"/>
                      <a:pt x="2740" y="0"/>
                    </a:cubicBezTo>
                    <a:close/>
                  </a:path>
                </a:pathLst>
              </a:custGeom>
              <a:solidFill>
                <a:srgbClr val="FD0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46"/>
              <p:cNvSpPr/>
              <p:nvPr/>
            </p:nvSpPr>
            <p:spPr>
              <a:xfrm>
                <a:off x="4130793" y="2276448"/>
                <a:ext cx="47298" cy="25662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746" extrusionOk="0">
                    <a:moveTo>
                      <a:pt x="1207" y="1"/>
                    </a:moveTo>
                    <a:cubicBezTo>
                      <a:pt x="1193" y="1"/>
                      <a:pt x="1180" y="3"/>
                      <a:pt x="1167" y="7"/>
                    </a:cubicBezTo>
                    <a:lnTo>
                      <a:pt x="119" y="460"/>
                    </a:lnTo>
                    <a:cubicBezTo>
                      <a:pt x="48" y="483"/>
                      <a:pt x="0" y="579"/>
                      <a:pt x="24" y="650"/>
                    </a:cubicBezTo>
                    <a:cubicBezTo>
                      <a:pt x="48" y="721"/>
                      <a:pt x="119" y="745"/>
                      <a:pt x="167" y="745"/>
                    </a:cubicBezTo>
                    <a:lnTo>
                      <a:pt x="215" y="745"/>
                    </a:lnTo>
                    <a:lnTo>
                      <a:pt x="1286" y="293"/>
                    </a:lnTo>
                    <a:cubicBezTo>
                      <a:pt x="1358" y="269"/>
                      <a:pt x="1405" y="174"/>
                      <a:pt x="1358" y="102"/>
                    </a:cubicBezTo>
                    <a:cubicBezTo>
                      <a:pt x="1338" y="44"/>
                      <a:pt x="1270" y="1"/>
                      <a:pt x="1207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46"/>
              <p:cNvSpPr/>
              <p:nvPr/>
            </p:nvSpPr>
            <p:spPr>
              <a:xfrm>
                <a:off x="4137992" y="2301423"/>
                <a:ext cx="25667" cy="16237"/>
              </a:xfrm>
              <a:custGeom>
                <a:avLst/>
                <a:gdLst/>
                <a:ahLst/>
                <a:cxnLst/>
                <a:rect l="l" t="t" r="r" b="b"/>
                <a:pathLst>
                  <a:path w="763" h="472" extrusionOk="0">
                    <a:moveTo>
                      <a:pt x="599" y="0"/>
                    </a:moveTo>
                    <a:cubicBezTo>
                      <a:pt x="576" y="0"/>
                      <a:pt x="551" y="6"/>
                      <a:pt x="525" y="19"/>
                    </a:cubicBezTo>
                    <a:lnTo>
                      <a:pt x="96" y="186"/>
                    </a:lnTo>
                    <a:cubicBezTo>
                      <a:pt x="24" y="234"/>
                      <a:pt x="1" y="305"/>
                      <a:pt x="24" y="376"/>
                    </a:cubicBezTo>
                    <a:cubicBezTo>
                      <a:pt x="48" y="448"/>
                      <a:pt x="96" y="472"/>
                      <a:pt x="167" y="472"/>
                    </a:cubicBezTo>
                    <a:lnTo>
                      <a:pt x="215" y="472"/>
                    </a:lnTo>
                    <a:lnTo>
                      <a:pt x="644" y="281"/>
                    </a:lnTo>
                    <a:cubicBezTo>
                      <a:pt x="715" y="257"/>
                      <a:pt x="763" y="162"/>
                      <a:pt x="739" y="91"/>
                    </a:cubicBezTo>
                    <a:cubicBezTo>
                      <a:pt x="705" y="39"/>
                      <a:pt x="658" y="0"/>
                      <a:pt x="599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46"/>
              <p:cNvSpPr/>
              <p:nvPr/>
            </p:nvSpPr>
            <p:spPr>
              <a:xfrm>
                <a:off x="4161237" y="2507685"/>
                <a:ext cx="35288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87" extrusionOk="0">
                    <a:moveTo>
                      <a:pt x="143" y="1"/>
                    </a:moveTo>
                    <a:cubicBezTo>
                      <a:pt x="72" y="1"/>
                      <a:pt x="0" y="48"/>
                      <a:pt x="0" y="144"/>
                    </a:cubicBezTo>
                    <a:cubicBezTo>
                      <a:pt x="0" y="215"/>
                      <a:pt x="72" y="286"/>
                      <a:pt x="143" y="286"/>
                    </a:cubicBezTo>
                    <a:lnTo>
                      <a:pt x="905" y="286"/>
                    </a:lnTo>
                    <a:cubicBezTo>
                      <a:pt x="977" y="286"/>
                      <a:pt x="1048" y="215"/>
                      <a:pt x="1048" y="144"/>
                    </a:cubicBezTo>
                    <a:cubicBezTo>
                      <a:pt x="1048" y="48"/>
                      <a:pt x="977" y="1"/>
                      <a:pt x="905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46"/>
              <p:cNvSpPr/>
              <p:nvPr/>
            </p:nvSpPr>
            <p:spPr>
              <a:xfrm>
                <a:off x="4161237" y="2525711"/>
                <a:ext cx="81745" cy="10698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311" extrusionOk="0">
                    <a:moveTo>
                      <a:pt x="143" y="1"/>
                    </a:moveTo>
                    <a:cubicBezTo>
                      <a:pt x="72" y="1"/>
                      <a:pt x="0" y="72"/>
                      <a:pt x="0" y="143"/>
                    </a:cubicBezTo>
                    <a:cubicBezTo>
                      <a:pt x="0" y="239"/>
                      <a:pt x="72" y="310"/>
                      <a:pt x="143" y="310"/>
                    </a:cubicBezTo>
                    <a:lnTo>
                      <a:pt x="2286" y="310"/>
                    </a:lnTo>
                    <a:cubicBezTo>
                      <a:pt x="2358" y="310"/>
                      <a:pt x="2429" y="239"/>
                      <a:pt x="2429" y="143"/>
                    </a:cubicBezTo>
                    <a:cubicBezTo>
                      <a:pt x="2429" y="72"/>
                      <a:pt x="2358" y="1"/>
                      <a:pt x="2286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63" name="Google Shape;263;p46"/>
          <p:cNvGrpSpPr/>
          <p:nvPr/>
        </p:nvGrpSpPr>
        <p:grpSpPr>
          <a:xfrm>
            <a:off x="1124675" y="1467511"/>
            <a:ext cx="1371600" cy="1371600"/>
            <a:chOff x="1124675" y="1467511"/>
            <a:chExt cx="1371600" cy="1371600"/>
          </a:xfrm>
        </p:grpSpPr>
        <p:sp>
          <p:nvSpPr>
            <p:cNvPr id="235" name="Google Shape;235;p46"/>
            <p:cNvSpPr/>
            <p:nvPr/>
          </p:nvSpPr>
          <p:spPr>
            <a:xfrm>
              <a:off x="1124675" y="1467511"/>
              <a:ext cx="1371600" cy="1371600"/>
            </a:xfrm>
            <a:prstGeom prst="ellipse">
              <a:avLst/>
            </a:prstGeom>
            <a:noFill/>
            <a:ln w="9525" cap="flat" cmpd="sng">
              <a:solidFill>
                <a:srgbClr val="E4EA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4" name="Google Shape;264;p46"/>
            <p:cNvGrpSpPr/>
            <p:nvPr/>
          </p:nvGrpSpPr>
          <p:grpSpPr>
            <a:xfrm>
              <a:off x="1511329" y="1895334"/>
              <a:ext cx="553898" cy="515932"/>
              <a:chOff x="3385734" y="2233242"/>
              <a:chExt cx="340504" cy="319542"/>
            </a:xfrm>
          </p:grpSpPr>
          <p:sp>
            <p:nvSpPr>
              <p:cNvPr id="265" name="Google Shape;265;p46"/>
              <p:cNvSpPr/>
              <p:nvPr/>
            </p:nvSpPr>
            <p:spPr>
              <a:xfrm>
                <a:off x="3385734" y="2233242"/>
                <a:ext cx="340504" cy="319542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9289" extrusionOk="0">
                    <a:moveTo>
                      <a:pt x="9574" y="310"/>
                    </a:moveTo>
                    <a:cubicBezTo>
                      <a:pt x="9717" y="310"/>
                      <a:pt x="9812" y="406"/>
                      <a:pt x="9812" y="549"/>
                    </a:cubicBezTo>
                    <a:lnTo>
                      <a:pt x="9812" y="5669"/>
                    </a:lnTo>
                    <a:lnTo>
                      <a:pt x="8622" y="5669"/>
                    </a:lnTo>
                    <a:cubicBezTo>
                      <a:pt x="8550" y="5669"/>
                      <a:pt x="8479" y="5740"/>
                      <a:pt x="8479" y="5812"/>
                    </a:cubicBezTo>
                    <a:cubicBezTo>
                      <a:pt x="8479" y="5907"/>
                      <a:pt x="8550" y="5978"/>
                      <a:pt x="8622" y="5978"/>
                    </a:cubicBezTo>
                    <a:lnTo>
                      <a:pt x="9812" y="5978"/>
                    </a:lnTo>
                    <a:lnTo>
                      <a:pt x="9812" y="6455"/>
                    </a:lnTo>
                    <a:cubicBezTo>
                      <a:pt x="9812" y="6597"/>
                      <a:pt x="9717" y="6717"/>
                      <a:pt x="9574" y="6717"/>
                    </a:cubicBezTo>
                    <a:lnTo>
                      <a:pt x="549" y="6717"/>
                    </a:lnTo>
                    <a:cubicBezTo>
                      <a:pt x="406" y="6717"/>
                      <a:pt x="287" y="6597"/>
                      <a:pt x="287" y="6455"/>
                    </a:cubicBezTo>
                    <a:lnTo>
                      <a:pt x="287" y="5978"/>
                    </a:lnTo>
                    <a:lnTo>
                      <a:pt x="7979" y="5978"/>
                    </a:lnTo>
                    <a:cubicBezTo>
                      <a:pt x="8050" y="5978"/>
                      <a:pt x="8122" y="5907"/>
                      <a:pt x="8122" y="5812"/>
                    </a:cubicBezTo>
                    <a:cubicBezTo>
                      <a:pt x="8122" y="5740"/>
                      <a:pt x="8050" y="5669"/>
                      <a:pt x="7979" y="5669"/>
                    </a:cubicBezTo>
                    <a:lnTo>
                      <a:pt x="6216" y="5669"/>
                    </a:lnTo>
                    <a:lnTo>
                      <a:pt x="6216" y="310"/>
                    </a:lnTo>
                    <a:close/>
                    <a:moveTo>
                      <a:pt x="5335" y="7002"/>
                    </a:moveTo>
                    <a:lnTo>
                      <a:pt x="5335" y="7193"/>
                    </a:lnTo>
                    <a:cubicBezTo>
                      <a:pt x="5335" y="7360"/>
                      <a:pt x="5216" y="7479"/>
                      <a:pt x="5049" y="7479"/>
                    </a:cubicBezTo>
                    <a:cubicBezTo>
                      <a:pt x="4907" y="7479"/>
                      <a:pt x="4764" y="7360"/>
                      <a:pt x="4764" y="7193"/>
                    </a:cubicBezTo>
                    <a:lnTo>
                      <a:pt x="4764" y="7002"/>
                    </a:lnTo>
                    <a:close/>
                    <a:moveTo>
                      <a:pt x="6073" y="7002"/>
                    </a:moveTo>
                    <a:lnTo>
                      <a:pt x="6169" y="8241"/>
                    </a:lnTo>
                    <a:lnTo>
                      <a:pt x="3954" y="8241"/>
                    </a:lnTo>
                    <a:lnTo>
                      <a:pt x="4049" y="7002"/>
                    </a:lnTo>
                    <a:lnTo>
                      <a:pt x="4478" y="7002"/>
                    </a:lnTo>
                    <a:lnTo>
                      <a:pt x="4478" y="7193"/>
                    </a:lnTo>
                    <a:cubicBezTo>
                      <a:pt x="4478" y="7526"/>
                      <a:pt x="4740" y="7788"/>
                      <a:pt x="5049" y="7788"/>
                    </a:cubicBezTo>
                    <a:cubicBezTo>
                      <a:pt x="5383" y="7788"/>
                      <a:pt x="5645" y="7526"/>
                      <a:pt x="5645" y="7193"/>
                    </a:cubicBezTo>
                    <a:lnTo>
                      <a:pt x="5645" y="7002"/>
                    </a:lnTo>
                    <a:close/>
                    <a:moveTo>
                      <a:pt x="6859" y="8526"/>
                    </a:moveTo>
                    <a:cubicBezTo>
                      <a:pt x="6883" y="8526"/>
                      <a:pt x="6907" y="8550"/>
                      <a:pt x="6907" y="8574"/>
                    </a:cubicBezTo>
                    <a:lnTo>
                      <a:pt x="6907" y="8955"/>
                    </a:lnTo>
                    <a:cubicBezTo>
                      <a:pt x="6907" y="8979"/>
                      <a:pt x="6883" y="9003"/>
                      <a:pt x="6859" y="9003"/>
                    </a:cubicBezTo>
                    <a:lnTo>
                      <a:pt x="3263" y="9003"/>
                    </a:lnTo>
                    <a:cubicBezTo>
                      <a:pt x="3240" y="9003"/>
                      <a:pt x="3216" y="8979"/>
                      <a:pt x="3216" y="8955"/>
                    </a:cubicBezTo>
                    <a:lnTo>
                      <a:pt x="3216" y="8574"/>
                    </a:lnTo>
                    <a:cubicBezTo>
                      <a:pt x="3216" y="8550"/>
                      <a:pt x="3240" y="8526"/>
                      <a:pt x="3263" y="8526"/>
                    </a:cubicBezTo>
                    <a:close/>
                    <a:moveTo>
                      <a:pt x="549" y="1"/>
                    </a:moveTo>
                    <a:cubicBezTo>
                      <a:pt x="239" y="1"/>
                      <a:pt x="1" y="239"/>
                      <a:pt x="1" y="549"/>
                    </a:cubicBezTo>
                    <a:lnTo>
                      <a:pt x="1" y="1477"/>
                    </a:lnTo>
                    <a:cubicBezTo>
                      <a:pt x="1" y="1573"/>
                      <a:pt x="72" y="1644"/>
                      <a:pt x="144" y="1644"/>
                    </a:cubicBezTo>
                    <a:cubicBezTo>
                      <a:pt x="215" y="1644"/>
                      <a:pt x="287" y="1573"/>
                      <a:pt x="287" y="1477"/>
                    </a:cubicBezTo>
                    <a:lnTo>
                      <a:pt x="287" y="549"/>
                    </a:lnTo>
                    <a:cubicBezTo>
                      <a:pt x="287" y="406"/>
                      <a:pt x="406" y="310"/>
                      <a:pt x="549" y="310"/>
                    </a:cubicBezTo>
                    <a:lnTo>
                      <a:pt x="5907" y="310"/>
                    </a:lnTo>
                    <a:lnTo>
                      <a:pt x="5907" y="5669"/>
                    </a:lnTo>
                    <a:lnTo>
                      <a:pt x="287" y="5669"/>
                    </a:lnTo>
                    <a:lnTo>
                      <a:pt x="287" y="2144"/>
                    </a:lnTo>
                    <a:cubicBezTo>
                      <a:pt x="287" y="2049"/>
                      <a:pt x="239" y="2001"/>
                      <a:pt x="144" y="2001"/>
                    </a:cubicBezTo>
                    <a:cubicBezTo>
                      <a:pt x="72" y="2001"/>
                      <a:pt x="1" y="2049"/>
                      <a:pt x="1" y="2144"/>
                    </a:cubicBezTo>
                    <a:lnTo>
                      <a:pt x="1" y="6455"/>
                    </a:lnTo>
                    <a:cubicBezTo>
                      <a:pt x="1" y="6764"/>
                      <a:pt x="239" y="7002"/>
                      <a:pt x="549" y="7002"/>
                    </a:cubicBezTo>
                    <a:lnTo>
                      <a:pt x="3763" y="7002"/>
                    </a:lnTo>
                    <a:lnTo>
                      <a:pt x="3644" y="8241"/>
                    </a:lnTo>
                    <a:lnTo>
                      <a:pt x="3263" y="8241"/>
                    </a:lnTo>
                    <a:cubicBezTo>
                      <a:pt x="3073" y="8241"/>
                      <a:pt x="2930" y="8384"/>
                      <a:pt x="2930" y="8574"/>
                    </a:cubicBezTo>
                    <a:lnTo>
                      <a:pt x="2930" y="8955"/>
                    </a:lnTo>
                    <a:cubicBezTo>
                      <a:pt x="2930" y="9146"/>
                      <a:pt x="3073" y="9288"/>
                      <a:pt x="3263" y="9288"/>
                    </a:cubicBezTo>
                    <a:lnTo>
                      <a:pt x="6859" y="9288"/>
                    </a:lnTo>
                    <a:cubicBezTo>
                      <a:pt x="7050" y="9288"/>
                      <a:pt x="7193" y="9146"/>
                      <a:pt x="7193" y="8955"/>
                    </a:cubicBezTo>
                    <a:lnTo>
                      <a:pt x="7193" y="8574"/>
                    </a:lnTo>
                    <a:cubicBezTo>
                      <a:pt x="7193" y="8384"/>
                      <a:pt x="7050" y="8241"/>
                      <a:pt x="6859" y="8241"/>
                    </a:cubicBezTo>
                    <a:lnTo>
                      <a:pt x="6478" y="8241"/>
                    </a:lnTo>
                    <a:lnTo>
                      <a:pt x="6359" y="7002"/>
                    </a:lnTo>
                    <a:lnTo>
                      <a:pt x="9574" y="7002"/>
                    </a:lnTo>
                    <a:cubicBezTo>
                      <a:pt x="9860" y="7002"/>
                      <a:pt x="10122" y="6764"/>
                      <a:pt x="10122" y="6455"/>
                    </a:cubicBezTo>
                    <a:lnTo>
                      <a:pt x="10122" y="549"/>
                    </a:lnTo>
                    <a:cubicBezTo>
                      <a:pt x="10122" y="239"/>
                      <a:pt x="9884" y="1"/>
                      <a:pt x="9574" y="1"/>
                    </a:cubicBezTo>
                    <a:close/>
                  </a:path>
                </a:pathLst>
              </a:custGeom>
              <a:solidFill>
                <a:srgbClr val="FD0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46"/>
              <p:cNvSpPr/>
              <p:nvPr/>
            </p:nvSpPr>
            <p:spPr>
              <a:xfrm>
                <a:off x="3420989" y="2296022"/>
                <a:ext cx="143441" cy="113382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296" extrusionOk="0">
                    <a:moveTo>
                      <a:pt x="3897" y="0"/>
                    </a:moveTo>
                    <a:cubicBezTo>
                      <a:pt x="3848" y="0"/>
                      <a:pt x="3805" y="22"/>
                      <a:pt x="3787" y="57"/>
                    </a:cubicBezTo>
                    <a:lnTo>
                      <a:pt x="2835" y="1176"/>
                    </a:lnTo>
                    <a:lnTo>
                      <a:pt x="2596" y="986"/>
                    </a:lnTo>
                    <a:cubicBezTo>
                      <a:pt x="2573" y="962"/>
                      <a:pt x="2537" y="950"/>
                      <a:pt x="2501" y="950"/>
                    </a:cubicBezTo>
                    <a:cubicBezTo>
                      <a:pt x="2465" y="950"/>
                      <a:pt x="2430" y="962"/>
                      <a:pt x="2406" y="986"/>
                    </a:cubicBezTo>
                    <a:lnTo>
                      <a:pt x="1811" y="1629"/>
                    </a:lnTo>
                    <a:lnTo>
                      <a:pt x="1096" y="1367"/>
                    </a:lnTo>
                    <a:cubicBezTo>
                      <a:pt x="1084" y="1355"/>
                      <a:pt x="1066" y="1349"/>
                      <a:pt x="1045" y="1349"/>
                    </a:cubicBezTo>
                    <a:cubicBezTo>
                      <a:pt x="1025" y="1349"/>
                      <a:pt x="1001" y="1355"/>
                      <a:pt x="977" y="1367"/>
                    </a:cubicBezTo>
                    <a:lnTo>
                      <a:pt x="286" y="1772"/>
                    </a:lnTo>
                    <a:lnTo>
                      <a:pt x="286" y="462"/>
                    </a:lnTo>
                    <a:cubicBezTo>
                      <a:pt x="286" y="391"/>
                      <a:pt x="239" y="319"/>
                      <a:pt x="144" y="319"/>
                    </a:cubicBezTo>
                    <a:cubicBezTo>
                      <a:pt x="72" y="319"/>
                      <a:pt x="1" y="391"/>
                      <a:pt x="1" y="462"/>
                    </a:cubicBezTo>
                    <a:lnTo>
                      <a:pt x="1" y="3153"/>
                    </a:lnTo>
                    <a:cubicBezTo>
                      <a:pt x="1" y="3225"/>
                      <a:pt x="72" y="3296"/>
                      <a:pt x="144" y="3296"/>
                    </a:cubicBezTo>
                    <a:lnTo>
                      <a:pt x="4121" y="3296"/>
                    </a:lnTo>
                    <a:cubicBezTo>
                      <a:pt x="4192" y="3296"/>
                      <a:pt x="4263" y="3225"/>
                      <a:pt x="4263" y="3153"/>
                    </a:cubicBezTo>
                    <a:cubicBezTo>
                      <a:pt x="4263" y="3082"/>
                      <a:pt x="4216" y="3010"/>
                      <a:pt x="4121" y="3010"/>
                    </a:cubicBezTo>
                    <a:lnTo>
                      <a:pt x="4049" y="3010"/>
                    </a:lnTo>
                    <a:lnTo>
                      <a:pt x="4049" y="2200"/>
                    </a:lnTo>
                    <a:cubicBezTo>
                      <a:pt x="4049" y="2105"/>
                      <a:pt x="3978" y="2034"/>
                      <a:pt x="3906" y="2034"/>
                    </a:cubicBezTo>
                    <a:cubicBezTo>
                      <a:pt x="3811" y="2034"/>
                      <a:pt x="3739" y="2105"/>
                      <a:pt x="3739" y="2200"/>
                    </a:cubicBezTo>
                    <a:lnTo>
                      <a:pt x="3739" y="3010"/>
                    </a:lnTo>
                    <a:lnTo>
                      <a:pt x="3382" y="3010"/>
                    </a:lnTo>
                    <a:lnTo>
                      <a:pt x="3382" y="2891"/>
                    </a:lnTo>
                    <a:cubicBezTo>
                      <a:pt x="3382" y="2820"/>
                      <a:pt x="3311" y="2748"/>
                      <a:pt x="3239" y="2748"/>
                    </a:cubicBezTo>
                    <a:cubicBezTo>
                      <a:pt x="3144" y="2748"/>
                      <a:pt x="3073" y="2796"/>
                      <a:pt x="3073" y="2891"/>
                    </a:cubicBezTo>
                    <a:lnTo>
                      <a:pt x="3073" y="3010"/>
                    </a:lnTo>
                    <a:lnTo>
                      <a:pt x="2573" y="3010"/>
                    </a:lnTo>
                    <a:lnTo>
                      <a:pt x="2573" y="2891"/>
                    </a:lnTo>
                    <a:cubicBezTo>
                      <a:pt x="2573" y="2820"/>
                      <a:pt x="2525" y="2748"/>
                      <a:pt x="2430" y="2748"/>
                    </a:cubicBezTo>
                    <a:cubicBezTo>
                      <a:pt x="2358" y="2748"/>
                      <a:pt x="2287" y="2796"/>
                      <a:pt x="2287" y="2891"/>
                    </a:cubicBezTo>
                    <a:lnTo>
                      <a:pt x="2287" y="3010"/>
                    </a:lnTo>
                    <a:lnTo>
                      <a:pt x="1787" y="3010"/>
                    </a:lnTo>
                    <a:lnTo>
                      <a:pt x="1787" y="2891"/>
                    </a:lnTo>
                    <a:cubicBezTo>
                      <a:pt x="1787" y="2820"/>
                      <a:pt x="1715" y="2748"/>
                      <a:pt x="1644" y="2748"/>
                    </a:cubicBezTo>
                    <a:cubicBezTo>
                      <a:pt x="1549" y="2748"/>
                      <a:pt x="1501" y="2796"/>
                      <a:pt x="1501" y="2891"/>
                    </a:cubicBezTo>
                    <a:lnTo>
                      <a:pt x="1501" y="3010"/>
                    </a:lnTo>
                    <a:lnTo>
                      <a:pt x="1001" y="3010"/>
                    </a:lnTo>
                    <a:lnTo>
                      <a:pt x="1001" y="2891"/>
                    </a:lnTo>
                    <a:cubicBezTo>
                      <a:pt x="1001" y="2820"/>
                      <a:pt x="929" y="2748"/>
                      <a:pt x="834" y="2748"/>
                    </a:cubicBezTo>
                    <a:cubicBezTo>
                      <a:pt x="763" y="2748"/>
                      <a:pt x="691" y="2796"/>
                      <a:pt x="691" y="2891"/>
                    </a:cubicBezTo>
                    <a:lnTo>
                      <a:pt x="691" y="3010"/>
                    </a:lnTo>
                    <a:lnTo>
                      <a:pt x="286" y="3010"/>
                    </a:lnTo>
                    <a:lnTo>
                      <a:pt x="286" y="2105"/>
                    </a:lnTo>
                    <a:lnTo>
                      <a:pt x="1048" y="1653"/>
                    </a:lnTo>
                    <a:lnTo>
                      <a:pt x="1811" y="1962"/>
                    </a:lnTo>
                    <a:cubicBezTo>
                      <a:pt x="1823" y="1969"/>
                      <a:pt x="1838" y="1972"/>
                      <a:pt x="1853" y="1972"/>
                    </a:cubicBezTo>
                    <a:cubicBezTo>
                      <a:pt x="1893" y="1972"/>
                      <a:pt x="1936" y="1950"/>
                      <a:pt x="1953" y="1915"/>
                    </a:cubicBezTo>
                    <a:lnTo>
                      <a:pt x="2525" y="1296"/>
                    </a:lnTo>
                    <a:lnTo>
                      <a:pt x="2763" y="1486"/>
                    </a:lnTo>
                    <a:cubicBezTo>
                      <a:pt x="2795" y="1518"/>
                      <a:pt x="2828" y="1531"/>
                      <a:pt x="2860" y="1531"/>
                    </a:cubicBezTo>
                    <a:cubicBezTo>
                      <a:pt x="2899" y="1531"/>
                      <a:pt x="2938" y="1512"/>
                      <a:pt x="2977" y="1486"/>
                    </a:cubicBezTo>
                    <a:lnTo>
                      <a:pt x="3739" y="557"/>
                    </a:lnTo>
                    <a:lnTo>
                      <a:pt x="3739" y="1534"/>
                    </a:lnTo>
                    <a:cubicBezTo>
                      <a:pt x="3739" y="1629"/>
                      <a:pt x="3811" y="1677"/>
                      <a:pt x="3882" y="1677"/>
                    </a:cubicBezTo>
                    <a:cubicBezTo>
                      <a:pt x="3978" y="1677"/>
                      <a:pt x="4049" y="1629"/>
                      <a:pt x="4049" y="1534"/>
                    </a:cubicBezTo>
                    <a:lnTo>
                      <a:pt x="4049" y="152"/>
                    </a:lnTo>
                    <a:cubicBezTo>
                      <a:pt x="4049" y="81"/>
                      <a:pt x="4001" y="33"/>
                      <a:pt x="3954" y="10"/>
                    </a:cubicBezTo>
                    <a:cubicBezTo>
                      <a:pt x="3935" y="3"/>
                      <a:pt x="3916" y="0"/>
                      <a:pt x="3897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46"/>
              <p:cNvSpPr/>
              <p:nvPr/>
            </p:nvSpPr>
            <p:spPr>
              <a:xfrm>
                <a:off x="3451433" y="2319276"/>
                <a:ext cx="9655" cy="13966"/>
              </a:xfrm>
              <a:custGeom>
                <a:avLst/>
                <a:gdLst/>
                <a:ahLst/>
                <a:cxnLst/>
                <a:rect l="l" t="t" r="r" b="b"/>
                <a:pathLst>
                  <a:path w="287" h="406" extrusionOk="0">
                    <a:moveTo>
                      <a:pt x="143" y="0"/>
                    </a:moveTo>
                    <a:cubicBezTo>
                      <a:pt x="72" y="0"/>
                      <a:pt x="1" y="72"/>
                      <a:pt x="1" y="167"/>
                    </a:cubicBezTo>
                    <a:lnTo>
                      <a:pt x="1" y="262"/>
                    </a:lnTo>
                    <a:cubicBezTo>
                      <a:pt x="1" y="358"/>
                      <a:pt x="72" y="405"/>
                      <a:pt x="143" y="405"/>
                    </a:cubicBezTo>
                    <a:cubicBezTo>
                      <a:pt x="239" y="405"/>
                      <a:pt x="286" y="358"/>
                      <a:pt x="286" y="262"/>
                    </a:cubicBezTo>
                    <a:lnTo>
                      <a:pt x="286" y="167"/>
                    </a:lnTo>
                    <a:cubicBezTo>
                      <a:pt x="286" y="72"/>
                      <a:pt x="239" y="0"/>
                      <a:pt x="143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46"/>
              <p:cNvSpPr/>
              <p:nvPr/>
            </p:nvSpPr>
            <p:spPr>
              <a:xfrm>
                <a:off x="3500312" y="2305344"/>
                <a:ext cx="10428" cy="13966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6" extrusionOk="0">
                    <a:moveTo>
                      <a:pt x="143" y="1"/>
                    </a:moveTo>
                    <a:cubicBezTo>
                      <a:pt x="72" y="1"/>
                      <a:pt x="0" y="72"/>
                      <a:pt x="0" y="143"/>
                    </a:cubicBezTo>
                    <a:lnTo>
                      <a:pt x="0" y="262"/>
                    </a:lnTo>
                    <a:cubicBezTo>
                      <a:pt x="0" y="334"/>
                      <a:pt x="72" y="405"/>
                      <a:pt x="143" y="405"/>
                    </a:cubicBezTo>
                    <a:cubicBezTo>
                      <a:pt x="238" y="405"/>
                      <a:pt x="310" y="334"/>
                      <a:pt x="310" y="262"/>
                    </a:cubicBezTo>
                    <a:lnTo>
                      <a:pt x="310" y="143"/>
                    </a:lnTo>
                    <a:cubicBezTo>
                      <a:pt x="310" y="72"/>
                      <a:pt x="238" y="1"/>
                      <a:pt x="143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46"/>
              <p:cNvSpPr/>
              <p:nvPr/>
            </p:nvSpPr>
            <p:spPr>
              <a:xfrm>
                <a:off x="3546769" y="2275038"/>
                <a:ext cx="10462" cy="13966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06" extrusionOk="0">
                    <a:moveTo>
                      <a:pt x="167" y="0"/>
                    </a:moveTo>
                    <a:cubicBezTo>
                      <a:pt x="72" y="0"/>
                      <a:pt x="0" y="48"/>
                      <a:pt x="0" y="143"/>
                    </a:cubicBezTo>
                    <a:lnTo>
                      <a:pt x="0" y="239"/>
                    </a:lnTo>
                    <a:cubicBezTo>
                      <a:pt x="0" y="334"/>
                      <a:pt x="72" y="405"/>
                      <a:pt x="167" y="405"/>
                    </a:cubicBezTo>
                    <a:cubicBezTo>
                      <a:pt x="239" y="405"/>
                      <a:pt x="310" y="334"/>
                      <a:pt x="310" y="239"/>
                    </a:cubicBezTo>
                    <a:lnTo>
                      <a:pt x="310" y="143"/>
                    </a:lnTo>
                    <a:cubicBezTo>
                      <a:pt x="310" y="48"/>
                      <a:pt x="239" y="0"/>
                      <a:pt x="167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46"/>
              <p:cNvSpPr/>
              <p:nvPr/>
            </p:nvSpPr>
            <p:spPr>
              <a:xfrm>
                <a:off x="3420989" y="2260280"/>
                <a:ext cx="27282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811" h="287" extrusionOk="0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39"/>
                      <a:pt x="72" y="287"/>
                      <a:pt x="144" y="287"/>
                    </a:cubicBezTo>
                    <a:lnTo>
                      <a:pt x="667" y="287"/>
                    </a:lnTo>
                    <a:cubicBezTo>
                      <a:pt x="739" y="287"/>
                      <a:pt x="810" y="239"/>
                      <a:pt x="810" y="144"/>
                    </a:cubicBezTo>
                    <a:cubicBezTo>
                      <a:pt x="810" y="72"/>
                      <a:pt x="739" y="1"/>
                      <a:pt x="667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46"/>
              <p:cNvSpPr/>
              <p:nvPr/>
            </p:nvSpPr>
            <p:spPr>
              <a:xfrm>
                <a:off x="3420989" y="2279131"/>
                <a:ext cx="47298" cy="10698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311" extrusionOk="0">
                    <a:moveTo>
                      <a:pt x="144" y="0"/>
                    </a:moveTo>
                    <a:cubicBezTo>
                      <a:pt x="72" y="0"/>
                      <a:pt x="1" y="72"/>
                      <a:pt x="1" y="143"/>
                    </a:cubicBezTo>
                    <a:cubicBezTo>
                      <a:pt x="1" y="239"/>
                      <a:pt x="72" y="310"/>
                      <a:pt x="144" y="310"/>
                    </a:cubicBezTo>
                    <a:lnTo>
                      <a:pt x="1239" y="310"/>
                    </a:lnTo>
                    <a:cubicBezTo>
                      <a:pt x="1334" y="310"/>
                      <a:pt x="1406" y="239"/>
                      <a:pt x="1406" y="143"/>
                    </a:cubicBezTo>
                    <a:cubicBezTo>
                      <a:pt x="1406" y="72"/>
                      <a:pt x="1334" y="0"/>
                      <a:pt x="1239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46"/>
              <p:cNvSpPr/>
              <p:nvPr/>
            </p:nvSpPr>
            <p:spPr>
              <a:xfrm>
                <a:off x="3640490" y="2276689"/>
                <a:ext cx="31285" cy="54077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572" extrusionOk="0">
                    <a:moveTo>
                      <a:pt x="453" y="0"/>
                    </a:moveTo>
                    <a:cubicBezTo>
                      <a:pt x="382" y="0"/>
                      <a:pt x="310" y="48"/>
                      <a:pt x="310" y="143"/>
                    </a:cubicBezTo>
                    <a:lnTo>
                      <a:pt x="310" y="167"/>
                    </a:lnTo>
                    <a:cubicBezTo>
                      <a:pt x="144" y="214"/>
                      <a:pt x="1" y="357"/>
                      <a:pt x="1" y="548"/>
                    </a:cubicBezTo>
                    <a:cubicBezTo>
                      <a:pt x="1" y="762"/>
                      <a:pt x="167" y="929"/>
                      <a:pt x="382" y="929"/>
                    </a:cubicBezTo>
                    <a:lnTo>
                      <a:pt x="525" y="929"/>
                    </a:lnTo>
                    <a:cubicBezTo>
                      <a:pt x="572" y="929"/>
                      <a:pt x="620" y="976"/>
                      <a:pt x="620" y="1024"/>
                    </a:cubicBezTo>
                    <a:cubicBezTo>
                      <a:pt x="620" y="1072"/>
                      <a:pt x="572" y="1119"/>
                      <a:pt x="525" y="1119"/>
                    </a:cubicBezTo>
                    <a:lnTo>
                      <a:pt x="382" y="1119"/>
                    </a:lnTo>
                    <a:cubicBezTo>
                      <a:pt x="358" y="1119"/>
                      <a:pt x="310" y="1095"/>
                      <a:pt x="310" y="1048"/>
                    </a:cubicBezTo>
                    <a:cubicBezTo>
                      <a:pt x="293" y="994"/>
                      <a:pt x="234" y="967"/>
                      <a:pt x="176" y="967"/>
                    </a:cubicBezTo>
                    <a:cubicBezTo>
                      <a:pt x="157" y="967"/>
                      <a:pt x="138" y="970"/>
                      <a:pt x="120" y="976"/>
                    </a:cubicBezTo>
                    <a:cubicBezTo>
                      <a:pt x="48" y="1024"/>
                      <a:pt x="1" y="1095"/>
                      <a:pt x="48" y="1167"/>
                    </a:cubicBezTo>
                    <a:cubicBezTo>
                      <a:pt x="96" y="1286"/>
                      <a:pt x="191" y="1381"/>
                      <a:pt x="310" y="1405"/>
                    </a:cubicBezTo>
                    <a:cubicBezTo>
                      <a:pt x="310" y="1500"/>
                      <a:pt x="382" y="1572"/>
                      <a:pt x="453" y="1572"/>
                    </a:cubicBezTo>
                    <a:cubicBezTo>
                      <a:pt x="549" y="1572"/>
                      <a:pt x="620" y="1500"/>
                      <a:pt x="620" y="1405"/>
                    </a:cubicBezTo>
                    <a:cubicBezTo>
                      <a:pt x="787" y="1357"/>
                      <a:pt x="930" y="1215"/>
                      <a:pt x="930" y="1024"/>
                    </a:cubicBezTo>
                    <a:cubicBezTo>
                      <a:pt x="930" y="810"/>
                      <a:pt x="739" y="643"/>
                      <a:pt x="525" y="643"/>
                    </a:cubicBezTo>
                    <a:lnTo>
                      <a:pt x="382" y="643"/>
                    </a:lnTo>
                    <a:cubicBezTo>
                      <a:pt x="334" y="643"/>
                      <a:pt x="310" y="595"/>
                      <a:pt x="310" y="548"/>
                    </a:cubicBezTo>
                    <a:cubicBezTo>
                      <a:pt x="310" y="500"/>
                      <a:pt x="334" y="453"/>
                      <a:pt x="382" y="453"/>
                    </a:cubicBezTo>
                    <a:lnTo>
                      <a:pt x="525" y="453"/>
                    </a:lnTo>
                    <a:cubicBezTo>
                      <a:pt x="572" y="453"/>
                      <a:pt x="596" y="476"/>
                      <a:pt x="620" y="500"/>
                    </a:cubicBezTo>
                    <a:cubicBezTo>
                      <a:pt x="635" y="546"/>
                      <a:pt x="681" y="573"/>
                      <a:pt x="730" y="573"/>
                    </a:cubicBezTo>
                    <a:cubicBezTo>
                      <a:pt x="757" y="573"/>
                      <a:pt x="785" y="565"/>
                      <a:pt x="810" y="548"/>
                    </a:cubicBezTo>
                    <a:cubicBezTo>
                      <a:pt x="882" y="500"/>
                      <a:pt x="906" y="405"/>
                      <a:pt x="858" y="333"/>
                    </a:cubicBezTo>
                    <a:cubicBezTo>
                      <a:pt x="787" y="238"/>
                      <a:pt x="715" y="191"/>
                      <a:pt x="620" y="167"/>
                    </a:cubicBezTo>
                    <a:lnTo>
                      <a:pt x="620" y="143"/>
                    </a:lnTo>
                    <a:cubicBezTo>
                      <a:pt x="620" y="48"/>
                      <a:pt x="549" y="0"/>
                      <a:pt x="453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46"/>
              <p:cNvSpPr/>
              <p:nvPr/>
            </p:nvSpPr>
            <p:spPr>
              <a:xfrm>
                <a:off x="3614049" y="2260280"/>
                <a:ext cx="84167" cy="8606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39" y="287"/>
                    </a:moveTo>
                    <a:cubicBezTo>
                      <a:pt x="1763" y="287"/>
                      <a:pt x="2216" y="715"/>
                      <a:pt x="2216" y="1263"/>
                    </a:cubicBezTo>
                    <a:cubicBezTo>
                      <a:pt x="2216" y="1787"/>
                      <a:pt x="1787" y="2215"/>
                      <a:pt x="1239" y="2215"/>
                    </a:cubicBezTo>
                    <a:cubicBezTo>
                      <a:pt x="715" y="2215"/>
                      <a:pt x="287" y="1787"/>
                      <a:pt x="287" y="1263"/>
                    </a:cubicBezTo>
                    <a:cubicBezTo>
                      <a:pt x="287" y="715"/>
                      <a:pt x="715" y="287"/>
                      <a:pt x="1239" y="287"/>
                    </a:cubicBezTo>
                    <a:close/>
                    <a:moveTo>
                      <a:pt x="1239" y="1"/>
                    </a:moveTo>
                    <a:cubicBezTo>
                      <a:pt x="549" y="1"/>
                      <a:pt x="1" y="548"/>
                      <a:pt x="1" y="1239"/>
                    </a:cubicBezTo>
                    <a:cubicBezTo>
                      <a:pt x="1" y="1954"/>
                      <a:pt x="549" y="2501"/>
                      <a:pt x="1239" y="2501"/>
                    </a:cubicBezTo>
                    <a:cubicBezTo>
                      <a:pt x="1930" y="2501"/>
                      <a:pt x="2501" y="1954"/>
                      <a:pt x="2501" y="1239"/>
                    </a:cubicBezTo>
                    <a:cubicBezTo>
                      <a:pt x="2501" y="572"/>
                      <a:pt x="1930" y="1"/>
                      <a:pt x="1239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46"/>
              <p:cNvSpPr/>
              <p:nvPr/>
            </p:nvSpPr>
            <p:spPr>
              <a:xfrm>
                <a:off x="3610046" y="2358595"/>
                <a:ext cx="45717" cy="10698"/>
              </a:xfrm>
              <a:custGeom>
                <a:avLst/>
                <a:gdLst/>
                <a:ahLst/>
                <a:cxnLst/>
                <a:rect l="l" t="t" r="r" b="b"/>
                <a:pathLst>
                  <a:path w="1359" h="311" extrusionOk="0">
                    <a:moveTo>
                      <a:pt x="144" y="0"/>
                    </a:moveTo>
                    <a:cubicBezTo>
                      <a:pt x="48" y="0"/>
                      <a:pt x="1" y="72"/>
                      <a:pt x="1" y="143"/>
                    </a:cubicBezTo>
                    <a:cubicBezTo>
                      <a:pt x="1" y="239"/>
                      <a:pt x="48" y="310"/>
                      <a:pt x="144" y="310"/>
                    </a:cubicBezTo>
                    <a:lnTo>
                      <a:pt x="1215" y="310"/>
                    </a:lnTo>
                    <a:cubicBezTo>
                      <a:pt x="1287" y="310"/>
                      <a:pt x="1358" y="239"/>
                      <a:pt x="1358" y="143"/>
                    </a:cubicBezTo>
                    <a:cubicBezTo>
                      <a:pt x="1358" y="72"/>
                      <a:pt x="1311" y="0"/>
                      <a:pt x="1215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46"/>
              <p:cNvSpPr/>
              <p:nvPr/>
            </p:nvSpPr>
            <p:spPr>
              <a:xfrm>
                <a:off x="3671742" y="2379063"/>
                <a:ext cx="25667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87" extrusionOk="0">
                    <a:moveTo>
                      <a:pt x="143" y="1"/>
                    </a:moveTo>
                    <a:cubicBezTo>
                      <a:pt x="48" y="1"/>
                      <a:pt x="1" y="48"/>
                      <a:pt x="1" y="144"/>
                    </a:cubicBezTo>
                    <a:cubicBezTo>
                      <a:pt x="1" y="215"/>
                      <a:pt x="48" y="287"/>
                      <a:pt x="143" y="287"/>
                    </a:cubicBezTo>
                    <a:lnTo>
                      <a:pt x="596" y="287"/>
                    </a:lnTo>
                    <a:cubicBezTo>
                      <a:pt x="691" y="287"/>
                      <a:pt x="763" y="215"/>
                      <a:pt x="763" y="144"/>
                    </a:cubicBezTo>
                    <a:cubicBezTo>
                      <a:pt x="763" y="72"/>
                      <a:pt x="691" y="1"/>
                      <a:pt x="596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46"/>
              <p:cNvSpPr/>
              <p:nvPr/>
            </p:nvSpPr>
            <p:spPr>
              <a:xfrm>
                <a:off x="3610046" y="2379063"/>
                <a:ext cx="28897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87" extrusionOk="0">
                    <a:moveTo>
                      <a:pt x="144" y="1"/>
                    </a:moveTo>
                    <a:cubicBezTo>
                      <a:pt x="48" y="1"/>
                      <a:pt x="1" y="48"/>
                      <a:pt x="1" y="144"/>
                    </a:cubicBezTo>
                    <a:cubicBezTo>
                      <a:pt x="1" y="215"/>
                      <a:pt x="48" y="287"/>
                      <a:pt x="144" y="287"/>
                    </a:cubicBezTo>
                    <a:lnTo>
                      <a:pt x="715" y="287"/>
                    </a:lnTo>
                    <a:cubicBezTo>
                      <a:pt x="787" y="287"/>
                      <a:pt x="858" y="215"/>
                      <a:pt x="858" y="144"/>
                    </a:cubicBezTo>
                    <a:cubicBezTo>
                      <a:pt x="858" y="72"/>
                      <a:pt x="811" y="1"/>
                      <a:pt x="715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46"/>
              <p:cNvSpPr/>
              <p:nvPr/>
            </p:nvSpPr>
            <p:spPr>
              <a:xfrm>
                <a:off x="3646108" y="2379063"/>
                <a:ext cx="19276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573" h="287" extrusionOk="0">
                    <a:moveTo>
                      <a:pt x="143" y="1"/>
                    </a:moveTo>
                    <a:cubicBezTo>
                      <a:pt x="72" y="1"/>
                      <a:pt x="0" y="48"/>
                      <a:pt x="0" y="144"/>
                    </a:cubicBezTo>
                    <a:cubicBezTo>
                      <a:pt x="0" y="215"/>
                      <a:pt x="72" y="287"/>
                      <a:pt x="143" y="287"/>
                    </a:cubicBezTo>
                    <a:lnTo>
                      <a:pt x="429" y="287"/>
                    </a:lnTo>
                    <a:cubicBezTo>
                      <a:pt x="501" y="287"/>
                      <a:pt x="572" y="215"/>
                      <a:pt x="572" y="144"/>
                    </a:cubicBezTo>
                    <a:cubicBezTo>
                      <a:pt x="572" y="72"/>
                      <a:pt x="501" y="1"/>
                      <a:pt x="429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46"/>
              <p:cNvSpPr/>
              <p:nvPr/>
            </p:nvSpPr>
            <p:spPr>
              <a:xfrm>
                <a:off x="3610046" y="2398740"/>
                <a:ext cx="86556" cy="10664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310" extrusionOk="0">
                    <a:moveTo>
                      <a:pt x="144" y="0"/>
                    </a:moveTo>
                    <a:cubicBezTo>
                      <a:pt x="48" y="0"/>
                      <a:pt x="1" y="72"/>
                      <a:pt x="1" y="143"/>
                    </a:cubicBezTo>
                    <a:cubicBezTo>
                      <a:pt x="1" y="239"/>
                      <a:pt x="48" y="310"/>
                      <a:pt x="144" y="310"/>
                    </a:cubicBezTo>
                    <a:lnTo>
                      <a:pt x="2430" y="310"/>
                    </a:lnTo>
                    <a:cubicBezTo>
                      <a:pt x="2525" y="310"/>
                      <a:pt x="2573" y="239"/>
                      <a:pt x="2573" y="143"/>
                    </a:cubicBezTo>
                    <a:cubicBezTo>
                      <a:pt x="2573" y="72"/>
                      <a:pt x="2525" y="0"/>
                      <a:pt x="2430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79" name="Google Shape;279;p46"/>
          <p:cNvSpPr txBox="1">
            <a:spLocks noGrp="1"/>
          </p:cNvSpPr>
          <p:nvPr>
            <p:ph type="body" idx="1"/>
          </p:nvPr>
        </p:nvSpPr>
        <p:spPr>
          <a:xfrm>
            <a:off x="910362" y="3631672"/>
            <a:ext cx="1800225" cy="1040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200"/>
              <a:buNone/>
              <a:defRPr sz="12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0" name="Google Shape;280;p46"/>
          <p:cNvSpPr txBox="1">
            <a:spLocks noGrp="1"/>
          </p:cNvSpPr>
          <p:nvPr>
            <p:ph type="body" idx="2"/>
          </p:nvPr>
        </p:nvSpPr>
        <p:spPr>
          <a:xfrm>
            <a:off x="3576731" y="3631672"/>
            <a:ext cx="1980245" cy="1040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200"/>
              <a:buNone/>
              <a:defRPr sz="12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1" name="Google Shape;281;p46"/>
          <p:cNvSpPr txBox="1">
            <a:spLocks noGrp="1"/>
          </p:cNvSpPr>
          <p:nvPr>
            <p:ph type="body" idx="3"/>
          </p:nvPr>
        </p:nvSpPr>
        <p:spPr>
          <a:xfrm>
            <a:off x="6426054" y="3631672"/>
            <a:ext cx="1800225" cy="1040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200"/>
              <a:buNone/>
              <a:defRPr sz="12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2" name="Google Shape;282;p46"/>
          <p:cNvSpPr txBox="1"/>
          <p:nvPr/>
        </p:nvSpPr>
        <p:spPr>
          <a:xfrm>
            <a:off x="868972" y="2923701"/>
            <a:ext cx="188300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E4EAE9"/>
                </a:solidFill>
                <a:latin typeface="Arial"/>
                <a:ea typeface="Arial"/>
                <a:cs typeface="Arial"/>
                <a:sym typeface="Arial"/>
              </a:rPr>
              <a:t>Проблема</a:t>
            </a:r>
            <a:endParaRPr/>
          </a:p>
        </p:txBody>
      </p:sp>
      <p:sp>
        <p:nvSpPr>
          <p:cNvPr id="283" name="Google Shape;283;p46"/>
          <p:cNvSpPr txBox="1"/>
          <p:nvPr/>
        </p:nvSpPr>
        <p:spPr>
          <a:xfrm>
            <a:off x="3053651" y="2923701"/>
            <a:ext cx="30172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E4EAE9"/>
                </a:solidFill>
                <a:latin typeface="Arial"/>
                <a:ea typeface="Arial"/>
                <a:cs typeface="Arial"/>
                <a:sym typeface="Arial"/>
              </a:rPr>
              <a:t>Альтернативные решения</a:t>
            </a:r>
            <a:endParaRPr sz="1800">
              <a:solidFill>
                <a:srgbClr val="E4EAE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46"/>
          <p:cNvSpPr txBox="1"/>
          <p:nvPr/>
        </p:nvSpPr>
        <p:spPr>
          <a:xfrm>
            <a:off x="6392000" y="2923701"/>
            <a:ext cx="188300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E4EAE9"/>
                </a:solidFill>
                <a:latin typeface="Arial"/>
                <a:ea typeface="Arial"/>
                <a:cs typeface="Arial"/>
                <a:sym typeface="Arial"/>
              </a:rPr>
              <a:t>Решение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кет">
  <p:cSld name="Макет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7"/>
          <p:cNvSpPr>
            <a:spLocks noGrp="1"/>
          </p:cNvSpPr>
          <p:nvPr>
            <p:ph type="pic" idx="2"/>
          </p:nvPr>
        </p:nvSpPr>
        <p:spPr>
          <a:xfrm>
            <a:off x="1043608" y="1491630"/>
            <a:ext cx="2907708" cy="3044225"/>
          </a:xfrm>
          <a:prstGeom prst="flowChartConnector">
            <a:avLst/>
          </a:prstGeom>
          <a:noFill/>
          <a:ln>
            <a:noFill/>
          </a:ln>
        </p:spPr>
      </p:sp>
      <p:sp>
        <p:nvSpPr>
          <p:cNvPr id="287" name="Google Shape;287;p47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88" name="Google Shape;288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03528" y="-1054554"/>
            <a:ext cx="131010" cy="120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7"/>
          <p:cNvPicPr preferRelativeResize="0"/>
          <p:nvPr/>
        </p:nvPicPr>
        <p:blipFill rotWithShape="1">
          <a:blip r:embed="rId3">
            <a:alphaModFix/>
          </a:blip>
          <a:srcRect l="35086" t="48872" r="51168" b="27013"/>
          <a:stretch/>
        </p:blipFill>
        <p:spPr>
          <a:xfrm rot="8790983">
            <a:off x="3226426" y="2513717"/>
            <a:ext cx="1256714" cy="1240348"/>
          </a:xfrm>
          <a:custGeom>
            <a:avLst/>
            <a:gdLst/>
            <a:ahLst/>
            <a:cxnLst/>
            <a:rect l="l" t="t" r="r" b="b"/>
            <a:pathLst>
              <a:path w="1256714" h="1240348" extrusionOk="0">
                <a:moveTo>
                  <a:pt x="628357" y="0"/>
                </a:moveTo>
                <a:cubicBezTo>
                  <a:pt x="975389" y="0"/>
                  <a:pt x="1256714" y="277661"/>
                  <a:pt x="1256714" y="620174"/>
                </a:cubicBezTo>
                <a:cubicBezTo>
                  <a:pt x="1256714" y="962687"/>
                  <a:pt x="975389" y="1240348"/>
                  <a:pt x="628357" y="1240348"/>
                </a:cubicBezTo>
                <a:cubicBezTo>
                  <a:pt x="281325" y="1240348"/>
                  <a:pt x="0" y="962687"/>
                  <a:pt x="0" y="620174"/>
                </a:cubicBezTo>
                <a:cubicBezTo>
                  <a:pt x="0" y="277661"/>
                  <a:pt x="281325" y="0"/>
                  <a:pt x="62835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90" name="Google Shape;290;p47"/>
          <p:cNvSpPr/>
          <p:nvPr/>
        </p:nvSpPr>
        <p:spPr>
          <a:xfrm flipH="1">
            <a:off x="5010444" y="1419622"/>
            <a:ext cx="821112" cy="812023"/>
          </a:xfrm>
          <a:prstGeom prst="ellipse">
            <a:avLst/>
          </a:prstGeom>
          <a:solidFill>
            <a:srgbClr val="6363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endParaRPr sz="1800">
              <a:solidFill>
                <a:srgbClr val="004C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47"/>
          <p:cNvSpPr/>
          <p:nvPr/>
        </p:nvSpPr>
        <p:spPr>
          <a:xfrm flipH="1">
            <a:off x="5615474" y="2690045"/>
            <a:ext cx="822094" cy="811053"/>
          </a:xfrm>
          <a:prstGeom prst="ellipse">
            <a:avLst/>
          </a:prstGeom>
          <a:solidFill>
            <a:srgbClr val="0107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endParaRPr sz="1800">
              <a:solidFill>
                <a:srgbClr val="004C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47"/>
          <p:cNvSpPr/>
          <p:nvPr/>
        </p:nvSpPr>
        <p:spPr>
          <a:xfrm flipH="1">
            <a:off x="4962808" y="3958042"/>
            <a:ext cx="822094" cy="811053"/>
          </a:xfrm>
          <a:prstGeom prst="ellipse">
            <a:avLst/>
          </a:prstGeom>
          <a:solidFill>
            <a:srgbClr val="17073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endParaRPr sz="1800">
              <a:solidFill>
                <a:srgbClr val="004C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9900000">
            <a:off x="4394969" y="2217806"/>
            <a:ext cx="700347" cy="36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9165444">
            <a:off x="4730550" y="2925800"/>
            <a:ext cx="700347" cy="369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7"/>
          <p:cNvSpPr/>
          <p:nvPr/>
        </p:nvSpPr>
        <p:spPr>
          <a:xfrm flipH="1">
            <a:off x="3323040" y="2619708"/>
            <a:ext cx="1027372" cy="1014786"/>
          </a:xfrm>
          <a:prstGeom prst="ellipse">
            <a:avLst/>
          </a:prstGeom>
          <a:solidFill>
            <a:srgbClr val="FD0C5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endParaRPr sz="1800">
              <a:solidFill>
                <a:srgbClr val="004C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6" name="Google Shape;296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6888387">
            <a:off x="4312647" y="3684454"/>
            <a:ext cx="700347" cy="369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47"/>
          <p:cNvSpPr txBox="1">
            <a:spLocks noGrp="1"/>
          </p:cNvSpPr>
          <p:nvPr>
            <p:ph type="body" idx="1"/>
          </p:nvPr>
        </p:nvSpPr>
        <p:spPr>
          <a:xfrm>
            <a:off x="5628216" y="2908221"/>
            <a:ext cx="809352" cy="32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8" name="Google Shape;298;p47"/>
          <p:cNvSpPr txBox="1">
            <a:spLocks noGrp="1"/>
          </p:cNvSpPr>
          <p:nvPr>
            <p:ph type="body" idx="3"/>
          </p:nvPr>
        </p:nvSpPr>
        <p:spPr>
          <a:xfrm>
            <a:off x="5016324" y="1655288"/>
            <a:ext cx="809352" cy="32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9" name="Google Shape;299;p47"/>
          <p:cNvSpPr txBox="1">
            <a:spLocks noGrp="1"/>
          </p:cNvSpPr>
          <p:nvPr>
            <p:ph type="body" idx="4"/>
          </p:nvPr>
        </p:nvSpPr>
        <p:spPr>
          <a:xfrm>
            <a:off x="4969179" y="4207242"/>
            <a:ext cx="809352" cy="32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0" name="Google Shape;300;p47"/>
          <p:cNvSpPr txBox="1">
            <a:spLocks noGrp="1"/>
          </p:cNvSpPr>
          <p:nvPr>
            <p:ph type="body" idx="5"/>
          </p:nvPr>
        </p:nvSpPr>
        <p:spPr>
          <a:xfrm>
            <a:off x="3428311" y="2946080"/>
            <a:ext cx="809352" cy="32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34258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58930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4073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4"/>
          <p:cNvSpPr txBox="1">
            <a:spLocks noGrp="1"/>
          </p:cNvSpPr>
          <p:nvPr>
            <p:ph type="subTitle" idx="1"/>
          </p:nvPr>
        </p:nvSpPr>
        <p:spPr>
          <a:xfrm>
            <a:off x="2195736" y="1723812"/>
            <a:ext cx="6408712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400"/>
              <a:buNone/>
              <a:defRPr sz="2400">
                <a:solidFill>
                  <a:srgbClr val="E4EAE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4"/>
          <p:cNvSpPr txBox="1">
            <a:spLocks noGrp="1"/>
          </p:cNvSpPr>
          <p:nvPr>
            <p:ph type="body" idx="2"/>
          </p:nvPr>
        </p:nvSpPr>
        <p:spPr>
          <a:xfrm>
            <a:off x="2195736" y="411510"/>
            <a:ext cx="4752528" cy="719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None/>
              <a:defRPr sz="2800">
                <a:solidFill>
                  <a:srgbClr val="E4EAE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" name="Google Shape;16;p34"/>
          <p:cNvSpPr>
            <a:spLocks noGrp="1"/>
          </p:cNvSpPr>
          <p:nvPr>
            <p:ph type="pic" idx="3"/>
          </p:nvPr>
        </p:nvSpPr>
        <p:spPr>
          <a:xfrm>
            <a:off x="323528" y="1728022"/>
            <a:ext cx="1440160" cy="100788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оманда">
  <p:cSld name="Команда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5"/>
          <p:cNvSpPr txBox="1">
            <a:spLocks noGrp="1"/>
          </p:cNvSpPr>
          <p:nvPr>
            <p:ph type="title"/>
          </p:nvPr>
        </p:nvSpPr>
        <p:spPr>
          <a:xfrm>
            <a:off x="1872149" y="267494"/>
            <a:ext cx="5284423" cy="568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Arial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5"/>
          <p:cNvSpPr/>
          <p:nvPr/>
        </p:nvSpPr>
        <p:spPr>
          <a:xfrm>
            <a:off x="604742" y="1419622"/>
            <a:ext cx="1382686" cy="1332147"/>
          </a:xfrm>
          <a:prstGeom prst="flowChartConnector">
            <a:avLst/>
          </a:prstGeom>
          <a:solidFill>
            <a:srgbClr val="D8D8D8">
              <a:alpha val="8627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5"/>
          <p:cNvSpPr/>
          <p:nvPr/>
        </p:nvSpPr>
        <p:spPr>
          <a:xfrm>
            <a:off x="2260926" y="1419622"/>
            <a:ext cx="1382686" cy="1332147"/>
          </a:xfrm>
          <a:prstGeom prst="flowChartConnector">
            <a:avLst/>
          </a:prstGeom>
          <a:solidFill>
            <a:srgbClr val="D8D8D8">
              <a:alpha val="8627"/>
            </a:srgb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5"/>
          <p:cNvSpPr/>
          <p:nvPr/>
        </p:nvSpPr>
        <p:spPr>
          <a:xfrm>
            <a:off x="667354" y="2925416"/>
            <a:ext cx="1314146" cy="1308892"/>
          </a:xfrm>
          <a:custGeom>
            <a:avLst/>
            <a:gdLst/>
            <a:ahLst/>
            <a:cxnLst/>
            <a:rect l="l" t="t" r="r" b="b"/>
            <a:pathLst>
              <a:path w="1080120" h="1980220" extrusionOk="0">
                <a:moveTo>
                  <a:pt x="1080120" y="60008"/>
                </a:moveTo>
                <a:lnTo>
                  <a:pt x="1080120" y="180020"/>
                </a:lnTo>
                <a:lnTo>
                  <a:pt x="1080120" y="360040"/>
                </a:lnTo>
                <a:lnTo>
                  <a:pt x="1080120" y="1620180"/>
                </a:lnTo>
                <a:lnTo>
                  <a:pt x="1080120" y="1692188"/>
                </a:lnTo>
                <a:lnTo>
                  <a:pt x="1080120" y="1920212"/>
                </a:lnTo>
                <a:cubicBezTo>
                  <a:pt x="1080120" y="1953354"/>
                  <a:pt x="1053254" y="1980220"/>
                  <a:pt x="1020112" y="1980220"/>
                </a:cubicBezTo>
                <a:lnTo>
                  <a:pt x="60008" y="1980220"/>
                </a:lnTo>
                <a:cubicBezTo>
                  <a:pt x="26866" y="1980220"/>
                  <a:pt x="0" y="1953354"/>
                  <a:pt x="0" y="1920212"/>
                </a:cubicBezTo>
                <a:lnTo>
                  <a:pt x="0" y="1692188"/>
                </a:lnTo>
                <a:lnTo>
                  <a:pt x="0" y="1620180"/>
                </a:lnTo>
                <a:lnTo>
                  <a:pt x="0" y="360040"/>
                </a:lnTo>
                <a:lnTo>
                  <a:pt x="0" y="180020"/>
                </a:lnTo>
                <a:lnTo>
                  <a:pt x="0" y="60008"/>
                </a:lnTo>
                <a:cubicBezTo>
                  <a:pt x="0" y="26866"/>
                  <a:pt x="26866" y="0"/>
                  <a:pt x="60008" y="0"/>
                </a:cubicBezTo>
                <a:lnTo>
                  <a:pt x="1020112" y="0"/>
                </a:lnTo>
                <a:cubicBezTo>
                  <a:pt x="1053254" y="0"/>
                  <a:pt x="1080120" y="26866"/>
                  <a:pt x="1080120" y="60008"/>
                </a:cubicBezTo>
                <a:close/>
              </a:path>
            </a:pathLst>
          </a:custGeom>
          <a:solidFill>
            <a:srgbClr val="D8D8D8">
              <a:alpha val="9803"/>
            </a:srgbClr>
          </a:solidFill>
          <a:ln>
            <a:noFill/>
          </a:ln>
          <a:effectLst>
            <a:outerShdw blurRad="762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5"/>
          <p:cNvSpPr/>
          <p:nvPr/>
        </p:nvSpPr>
        <p:spPr>
          <a:xfrm>
            <a:off x="3893394" y="1419622"/>
            <a:ext cx="1382686" cy="1332147"/>
          </a:xfrm>
          <a:prstGeom prst="flowChartConnector">
            <a:avLst/>
          </a:prstGeom>
          <a:solidFill>
            <a:srgbClr val="D8D8D8">
              <a:alpha val="8627"/>
            </a:srgb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5"/>
          <p:cNvSpPr/>
          <p:nvPr/>
        </p:nvSpPr>
        <p:spPr>
          <a:xfrm>
            <a:off x="5524983" y="1419622"/>
            <a:ext cx="1382686" cy="1332147"/>
          </a:xfrm>
          <a:prstGeom prst="flowChartConnector">
            <a:avLst/>
          </a:prstGeom>
          <a:solidFill>
            <a:srgbClr val="D8D8D8">
              <a:alpha val="8627"/>
            </a:srgb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5"/>
          <p:cNvSpPr/>
          <p:nvPr/>
        </p:nvSpPr>
        <p:spPr>
          <a:xfrm>
            <a:off x="7156572" y="1419622"/>
            <a:ext cx="1382686" cy="1332147"/>
          </a:xfrm>
          <a:prstGeom prst="flowChartConnector">
            <a:avLst/>
          </a:prstGeom>
          <a:solidFill>
            <a:srgbClr val="D8D8D8">
              <a:alpha val="8627"/>
            </a:srgb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5"/>
          <p:cNvSpPr>
            <a:spLocks noGrp="1"/>
          </p:cNvSpPr>
          <p:nvPr>
            <p:ph type="pic" idx="2"/>
          </p:nvPr>
        </p:nvSpPr>
        <p:spPr>
          <a:xfrm>
            <a:off x="720021" y="1545634"/>
            <a:ext cx="1152128" cy="1080121"/>
          </a:xfrm>
          <a:prstGeom prst="ellipse">
            <a:avLst/>
          </a:prstGeom>
          <a:noFill/>
          <a:ln>
            <a:noFill/>
          </a:ln>
        </p:spPr>
      </p:sp>
      <p:sp>
        <p:nvSpPr>
          <p:cNvPr id="26" name="Google Shape;26;p35"/>
          <p:cNvSpPr>
            <a:spLocks noGrp="1"/>
          </p:cNvSpPr>
          <p:nvPr>
            <p:ph type="pic" idx="3"/>
          </p:nvPr>
        </p:nvSpPr>
        <p:spPr>
          <a:xfrm>
            <a:off x="2376205" y="1545634"/>
            <a:ext cx="1152128" cy="1080121"/>
          </a:xfrm>
          <a:prstGeom prst="ellipse">
            <a:avLst/>
          </a:prstGeom>
          <a:noFill/>
          <a:ln>
            <a:noFill/>
          </a:ln>
        </p:spPr>
      </p:sp>
      <p:sp>
        <p:nvSpPr>
          <p:cNvPr id="27" name="Google Shape;27;p35"/>
          <p:cNvSpPr>
            <a:spLocks noGrp="1"/>
          </p:cNvSpPr>
          <p:nvPr>
            <p:ph type="pic" idx="4"/>
          </p:nvPr>
        </p:nvSpPr>
        <p:spPr>
          <a:xfrm>
            <a:off x="4008673" y="1545634"/>
            <a:ext cx="1152128" cy="1080121"/>
          </a:xfrm>
          <a:prstGeom prst="ellipse">
            <a:avLst/>
          </a:prstGeom>
          <a:noFill/>
          <a:ln>
            <a:noFill/>
          </a:ln>
        </p:spPr>
      </p:sp>
      <p:sp>
        <p:nvSpPr>
          <p:cNvPr id="28" name="Google Shape;28;p35"/>
          <p:cNvSpPr>
            <a:spLocks noGrp="1"/>
          </p:cNvSpPr>
          <p:nvPr>
            <p:ph type="pic" idx="5"/>
          </p:nvPr>
        </p:nvSpPr>
        <p:spPr>
          <a:xfrm>
            <a:off x="5640262" y="1545634"/>
            <a:ext cx="1152128" cy="1080121"/>
          </a:xfrm>
          <a:prstGeom prst="ellipse">
            <a:avLst/>
          </a:prstGeom>
          <a:noFill/>
          <a:ln>
            <a:noFill/>
          </a:ln>
        </p:spPr>
      </p:sp>
      <p:sp>
        <p:nvSpPr>
          <p:cNvPr id="29" name="Google Shape;29;p35"/>
          <p:cNvSpPr>
            <a:spLocks noGrp="1"/>
          </p:cNvSpPr>
          <p:nvPr>
            <p:ph type="pic" idx="6"/>
          </p:nvPr>
        </p:nvSpPr>
        <p:spPr>
          <a:xfrm>
            <a:off x="7271851" y="1545634"/>
            <a:ext cx="1152128" cy="1080121"/>
          </a:xfrm>
          <a:prstGeom prst="ellipse">
            <a:avLst/>
          </a:prstGeom>
          <a:noFill/>
          <a:ln>
            <a:noFill/>
          </a:ln>
        </p:spPr>
      </p:sp>
      <p:sp>
        <p:nvSpPr>
          <p:cNvPr id="30" name="Google Shape;30;p35"/>
          <p:cNvSpPr txBox="1">
            <a:spLocks noGrp="1"/>
          </p:cNvSpPr>
          <p:nvPr>
            <p:ph type="body" idx="1"/>
          </p:nvPr>
        </p:nvSpPr>
        <p:spPr>
          <a:xfrm>
            <a:off x="703848" y="2919042"/>
            <a:ext cx="1267407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  <a:defRPr sz="1000" u="sng">
                <a:solidFill>
                  <a:srgbClr val="FD0C50"/>
                </a:solidFill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Font typeface="Courier New"/>
              <a:buChar char="o"/>
              <a:defRPr sz="10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35"/>
          <p:cNvSpPr txBox="1">
            <a:spLocks noGrp="1"/>
          </p:cNvSpPr>
          <p:nvPr>
            <p:ph type="body" idx="7"/>
          </p:nvPr>
        </p:nvSpPr>
        <p:spPr>
          <a:xfrm>
            <a:off x="704430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35"/>
          <p:cNvSpPr/>
          <p:nvPr/>
        </p:nvSpPr>
        <p:spPr>
          <a:xfrm>
            <a:off x="2281395" y="2919042"/>
            <a:ext cx="1314146" cy="1308892"/>
          </a:xfrm>
          <a:custGeom>
            <a:avLst/>
            <a:gdLst/>
            <a:ahLst/>
            <a:cxnLst/>
            <a:rect l="l" t="t" r="r" b="b"/>
            <a:pathLst>
              <a:path w="1080120" h="1980220" extrusionOk="0">
                <a:moveTo>
                  <a:pt x="1080120" y="60008"/>
                </a:moveTo>
                <a:lnTo>
                  <a:pt x="1080120" y="180020"/>
                </a:lnTo>
                <a:lnTo>
                  <a:pt x="1080120" y="360040"/>
                </a:lnTo>
                <a:lnTo>
                  <a:pt x="1080120" y="1620180"/>
                </a:lnTo>
                <a:lnTo>
                  <a:pt x="1080120" y="1692188"/>
                </a:lnTo>
                <a:lnTo>
                  <a:pt x="1080120" y="1920212"/>
                </a:lnTo>
                <a:cubicBezTo>
                  <a:pt x="1080120" y="1953354"/>
                  <a:pt x="1053254" y="1980220"/>
                  <a:pt x="1020112" y="1980220"/>
                </a:cubicBezTo>
                <a:lnTo>
                  <a:pt x="60008" y="1980220"/>
                </a:lnTo>
                <a:cubicBezTo>
                  <a:pt x="26866" y="1980220"/>
                  <a:pt x="0" y="1953354"/>
                  <a:pt x="0" y="1920212"/>
                </a:cubicBezTo>
                <a:lnTo>
                  <a:pt x="0" y="1692188"/>
                </a:lnTo>
                <a:lnTo>
                  <a:pt x="0" y="1620180"/>
                </a:lnTo>
                <a:lnTo>
                  <a:pt x="0" y="360040"/>
                </a:lnTo>
                <a:lnTo>
                  <a:pt x="0" y="180020"/>
                </a:lnTo>
                <a:lnTo>
                  <a:pt x="0" y="60008"/>
                </a:lnTo>
                <a:cubicBezTo>
                  <a:pt x="0" y="26866"/>
                  <a:pt x="26866" y="0"/>
                  <a:pt x="60008" y="0"/>
                </a:cubicBezTo>
                <a:lnTo>
                  <a:pt x="1020112" y="0"/>
                </a:lnTo>
                <a:cubicBezTo>
                  <a:pt x="1053254" y="0"/>
                  <a:pt x="1080120" y="26866"/>
                  <a:pt x="1080120" y="60008"/>
                </a:cubicBezTo>
                <a:close/>
              </a:path>
            </a:pathLst>
          </a:custGeom>
          <a:solidFill>
            <a:srgbClr val="D8D8D8">
              <a:alpha val="9803"/>
            </a:srgbClr>
          </a:solidFill>
          <a:ln>
            <a:noFill/>
          </a:ln>
          <a:effectLst>
            <a:outerShdw blurRad="762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35"/>
          <p:cNvSpPr txBox="1">
            <a:spLocks noGrp="1"/>
          </p:cNvSpPr>
          <p:nvPr>
            <p:ph type="body" idx="8"/>
          </p:nvPr>
        </p:nvSpPr>
        <p:spPr>
          <a:xfrm>
            <a:off x="2318213" y="2919042"/>
            <a:ext cx="1267597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  <a:defRPr sz="1000" u="sng">
                <a:solidFill>
                  <a:srgbClr val="FD0C50"/>
                </a:solidFill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Font typeface="Courier New"/>
              <a:buChar char="o"/>
              <a:defRPr sz="10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35"/>
          <p:cNvSpPr/>
          <p:nvPr/>
        </p:nvSpPr>
        <p:spPr>
          <a:xfrm>
            <a:off x="3951529" y="2919042"/>
            <a:ext cx="1314146" cy="1308892"/>
          </a:xfrm>
          <a:custGeom>
            <a:avLst/>
            <a:gdLst/>
            <a:ahLst/>
            <a:cxnLst/>
            <a:rect l="l" t="t" r="r" b="b"/>
            <a:pathLst>
              <a:path w="1080120" h="1980220" extrusionOk="0">
                <a:moveTo>
                  <a:pt x="1080120" y="60008"/>
                </a:moveTo>
                <a:lnTo>
                  <a:pt x="1080120" y="180020"/>
                </a:lnTo>
                <a:lnTo>
                  <a:pt x="1080120" y="360040"/>
                </a:lnTo>
                <a:lnTo>
                  <a:pt x="1080120" y="1620180"/>
                </a:lnTo>
                <a:lnTo>
                  <a:pt x="1080120" y="1692188"/>
                </a:lnTo>
                <a:lnTo>
                  <a:pt x="1080120" y="1920212"/>
                </a:lnTo>
                <a:cubicBezTo>
                  <a:pt x="1080120" y="1953354"/>
                  <a:pt x="1053254" y="1980220"/>
                  <a:pt x="1020112" y="1980220"/>
                </a:cubicBezTo>
                <a:lnTo>
                  <a:pt x="60008" y="1980220"/>
                </a:lnTo>
                <a:cubicBezTo>
                  <a:pt x="26866" y="1980220"/>
                  <a:pt x="0" y="1953354"/>
                  <a:pt x="0" y="1920212"/>
                </a:cubicBezTo>
                <a:lnTo>
                  <a:pt x="0" y="1692188"/>
                </a:lnTo>
                <a:lnTo>
                  <a:pt x="0" y="1620180"/>
                </a:lnTo>
                <a:lnTo>
                  <a:pt x="0" y="360040"/>
                </a:lnTo>
                <a:lnTo>
                  <a:pt x="0" y="180020"/>
                </a:lnTo>
                <a:lnTo>
                  <a:pt x="0" y="60008"/>
                </a:lnTo>
                <a:cubicBezTo>
                  <a:pt x="0" y="26866"/>
                  <a:pt x="26866" y="0"/>
                  <a:pt x="60008" y="0"/>
                </a:cubicBezTo>
                <a:lnTo>
                  <a:pt x="1020112" y="0"/>
                </a:lnTo>
                <a:cubicBezTo>
                  <a:pt x="1053254" y="0"/>
                  <a:pt x="1080120" y="26866"/>
                  <a:pt x="1080120" y="60008"/>
                </a:cubicBezTo>
                <a:close/>
              </a:path>
            </a:pathLst>
          </a:custGeom>
          <a:solidFill>
            <a:srgbClr val="D8D8D8">
              <a:alpha val="9803"/>
            </a:srgbClr>
          </a:solidFill>
          <a:ln>
            <a:noFill/>
          </a:ln>
          <a:effectLst>
            <a:outerShdw blurRad="762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5"/>
          <p:cNvSpPr txBox="1">
            <a:spLocks noGrp="1"/>
          </p:cNvSpPr>
          <p:nvPr>
            <p:ph type="body" idx="9"/>
          </p:nvPr>
        </p:nvSpPr>
        <p:spPr>
          <a:xfrm>
            <a:off x="3951529" y="2919042"/>
            <a:ext cx="1260130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  <a:defRPr sz="1000" u="sng">
                <a:solidFill>
                  <a:srgbClr val="FD0C50"/>
                </a:solidFill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Font typeface="Courier New"/>
              <a:buChar char="o"/>
              <a:defRPr sz="10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5"/>
          <p:cNvSpPr/>
          <p:nvPr/>
        </p:nvSpPr>
        <p:spPr>
          <a:xfrm>
            <a:off x="5548373" y="2916610"/>
            <a:ext cx="1314146" cy="1308892"/>
          </a:xfrm>
          <a:custGeom>
            <a:avLst/>
            <a:gdLst/>
            <a:ahLst/>
            <a:cxnLst/>
            <a:rect l="l" t="t" r="r" b="b"/>
            <a:pathLst>
              <a:path w="1080120" h="1980220" extrusionOk="0">
                <a:moveTo>
                  <a:pt x="1080120" y="60008"/>
                </a:moveTo>
                <a:lnTo>
                  <a:pt x="1080120" y="180020"/>
                </a:lnTo>
                <a:lnTo>
                  <a:pt x="1080120" y="360040"/>
                </a:lnTo>
                <a:lnTo>
                  <a:pt x="1080120" y="1620180"/>
                </a:lnTo>
                <a:lnTo>
                  <a:pt x="1080120" y="1692188"/>
                </a:lnTo>
                <a:lnTo>
                  <a:pt x="1080120" y="1920212"/>
                </a:lnTo>
                <a:cubicBezTo>
                  <a:pt x="1080120" y="1953354"/>
                  <a:pt x="1053254" y="1980220"/>
                  <a:pt x="1020112" y="1980220"/>
                </a:cubicBezTo>
                <a:lnTo>
                  <a:pt x="60008" y="1980220"/>
                </a:lnTo>
                <a:cubicBezTo>
                  <a:pt x="26866" y="1980220"/>
                  <a:pt x="0" y="1953354"/>
                  <a:pt x="0" y="1920212"/>
                </a:cubicBezTo>
                <a:lnTo>
                  <a:pt x="0" y="1692188"/>
                </a:lnTo>
                <a:lnTo>
                  <a:pt x="0" y="1620180"/>
                </a:lnTo>
                <a:lnTo>
                  <a:pt x="0" y="360040"/>
                </a:lnTo>
                <a:lnTo>
                  <a:pt x="0" y="180020"/>
                </a:lnTo>
                <a:lnTo>
                  <a:pt x="0" y="60008"/>
                </a:lnTo>
                <a:cubicBezTo>
                  <a:pt x="0" y="26866"/>
                  <a:pt x="26866" y="0"/>
                  <a:pt x="60008" y="0"/>
                </a:cubicBezTo>
                <a:lnTo>
                  <a:pt x="1020112" y="0"/>
                </a:lnTo>
                <a:cubicBezTo>
                  <a:pt x="1053254" y="0"/>
                  <a:pt x="1080120" y="26866"/>
                  <a:pt x="1080120" y="60008"/>
                </a:cubicBezTo>
                <a:close/>
              </a:path>
            </a:pathLst>
          </a:custGeom>
          <a:solidFill>
            <a:srgbClr val="D8D8D8">
              <a:alpha val="9803"/>
            </a:srgbClr>
          </a:solidFill>
          <a:ln>
            <a:noFill/>
          </a:ln>
          <a:effectLst>
            <a:outerShdw blurRad="762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5"/>
          <p:cNvSpPr txBox="1">
            <a:spLocks noGrp="1"/>
          </p:cNvSpPr>
          <p:nvPr>
            <p:ph type="body" idx="13"/>
          </p:nvPr>
        </p:nvSpPr>
        <p:spPr>
          <a:xfrm>
            <a:off x="5574133" y="2919042"/>
            <a:ext cx="1262626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  <a:defRPr sz="1000" u="sng">
                <a:solidFill>
                  <a:srgbClr val="FD0C50"/>
                </a:solidFill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Font typeface="Courier New"/>
              <a:buChar char="o"/>
              <a:defRPr sz="10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35"/>
          <p:cNvSpPr/>
          <p:nvPr/>
        </p:nvSpPr>
        <p:spPr>
          <a:xfrm>
            <a:off x="7190842" y="2916610"/>
            <a:ext cx="1314146" cy="1308892"/>
          </a:xfrm>
          <a:custGeom>
            <a:avLst/>
            <a:gdLst/>
            <a:ahLst/>
            <a:cxnLst/>
            <a:rect l="l" t="t" r="r" b="b"/>
            <a:pathLst>
              <a:path w="1080120" h="1980220" extrusionOk="0">
                <a:moveTo>
                  <a:pt x="1080120" y="60008"/>
                </a:moveTo>
                <a:lnTo>
                  <a:pt x="1080120" y="180020"/>
                </a:lnTo>
                <a:lnTo>
                  <a:pt x="1080120" y="360040"/>
                </a:lnTo>
                <a:lnTo>
                  <a:pt x="1080120" y="1620180"/>
                </a:lnTo>
                <a:lnTo>
                  <a:pt x="1080120" y="1692188"/>
                </a:lnTo>
                <a:lnTo>
                  <a:pt x="1080120" y="1920212"/>
                </a:lnTo>
                <a:cubicBezTo>
                  <a:pt x="1080120" y="1953354"/>
                  <a:pt x="1053254" y="1980220"/>
                  <a:pt x="1020112" y="1980220"/>
                </a:cubicBezTo>
                <a:lnTo>
                  <a:pt x="60008" y="1980220"/>
                </a:lnTo>
                <a:cubicBezTo>
                  <a:pt x="26866" y="1980220"/>
                  <a:pt x="0" y="1953354"/>
                  <a:pt x="0" y="1920212"/>
                </a:cubicBezTo>
                <a:lnTo>
                  <a:pt x="0" y="1692188"/>
                </a:lnTo>
                <a:lnTo>
                  <a:pt x="0" y="1620180"/>
                </a:lnTo>
                <a:lnTo>
                  <a:pt x="0" y="360040"/>
                </a:lnTo>
                <a:lnTo>
                  <a:pt x="0" y="180020"/>
                </a:lnTo>
                <a:lnTo>
                  <a:pt x="0" y="60008"/>
                </a:lnTo>
                <a:cubicBezTo>
                  <a:pt x="0" y="26866"/>
                  <a:pt x="26866" y="0"/>
                  <a:pt x="60008" y="0"/>
                </a:cubicBezTo>
                <a:lnTo>
                  <a:pt x="1020112" y="0"/>
                </a:lnTo>
                <a:cubicBezTo>
                  <a:pt x="1053254" y="0"/>
                  <a:pt x="1080120" y="26866"/>
                  <a:pt x="1080120" y="60008"/>
                </a:cubicBezTo>
                <a:close/>
              </a:path>
            </a:pathLst>
          </a:custGeom>
          <a:solidFill>
            <a:srgbClr val="D8D8D8">
              <a:alpha val="9803"/>
            </a:srgbClr>
          </a:solidFill>
          <a:ln>
            <a:noFill/>
          </a:ln>
          <a:effectLst>
            <a:outerShdw blurRad="762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35"/>
          <p:cNvSpPr txBox="1">
            <a:spLocks noGrp="1"/>
          </p:cNvSpPr>
          <p:nvPr>
            <p:ph type="body" idx="14"/>
          </p:nvPr>
        </p:nvSpPr>
        <p:spPr>
          <a:xfrm>
            <a:off x="7222656" y="2919042"/>
            <a:ext cx="1267407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  <a:defRPr sz="1000" u="sng">
                <a:solidFill>
                  <a:srgbClr val="FD0C50"/>
                </a:solidFill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Font typeface="Courier New"/>
              <a:buChar char="o"/>
              <a:defRPr sz="10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35"/>
          <p:cNvSpPr txBox="1">
            <a:spLocks noGrp="1"/>
          </p:cNvSpPr>
          <p:nvPr>
            <p:ph type="body" idx="15"/>
          </p:nvPr>
        </p:nvSpPr>
        <p:spPr>
          <a:xfrm>
            <a:off x="704138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5"/>
          <p:cNvSpPr txBox="1">
            <a:spLocks noGrp="1"/>
          </p:cNvSpPr>
          <p:nvPr>
            <p:ph type="body" idx="16"/>
          </p:nvPr>
        </p:nvSpPr>
        <p:spPr>
          <a:xfrm>
            <a:off x="704138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5"/>
          <p:cNvSpPr txBox="1">
            <a:spLocks noGrp="1"/>
          </p:cNvSpPr>
          <p:nvPr>
            <p:ph type="body" idx="17"/>
          </p:nvPr>
        </p:nvSpPr>
        <p:spPr>
          <a:xfrm>
            <a:off x="2319277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35"/>
          <p:cNvSpPr txBox="1">
            <a:spLocks noGrp="1"/>
          </p:cNvSpPr>
          <p:nvPr>
            <p:ph type="body" idx="18"/>
          </p:nvPr>
        </p:nvSpPr>
        <p:spPr>
          <a:xfrm>
            <a:off x="2318985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5"/>
          <p:cNvSpPr txBox="1">
            <a:spLocks noGrp="1"/>
          </p:cNvSpPr>
          <p:nvPr>
            <p:ph type="body" idx="19"/>
          </p:nvPr>
        </p:nvSpPr>
        <p:spPr>
          <a:xfrm>
            <a:off x="2318985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35"/>
          <p:cNvSpPr txBox="1">
            <a:spLocks noGrp="1"/>
          </p:cNvSpPr>
          <p:nvPr>
            <p:ph type="body" idx="20"/>
          </p:nvPr>
        </p:nvSpPr>
        <p:spPr>
          <a:xfrm>
            <a:off x="3951821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5"/>
          <p:cNvSpPr txBox="1">
            <a:spLocks noGrp="1"/>
          </p:cNvSpPr>
          <p:nvPr>
            <p:ph type="body" idx="21"/>
          </p:nvPr>
        </p:nvSpPr>
        <p:spPr>
          <a:xfrm>
            <a:off x="3951529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35"/>
          <p:cNvSpPr txBox="1">
            <a:spLocks noGrp="1"/>
          </p:cNvSpPr>
          <p:nvPr>
            <p:ph type="body" idx="22"/>
          </p:nvPr>
        </p:nvSpPr>
        <p:spPr>
          <a:xfrm>
            <a:off x="3951529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35"/>
          <p:cNvSpPr txBox="1">
            <a:spLocks noGrp="1"/>
          </p:cNvSpPr>
          <p:nvPr>
            <p:ph type="body" idx="23"/>
          </p:nvPr>
        </p:nvSpPr>
        <p:spPr>
          <a:xfrm>
            <a:off x="5574425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35"/>
          <p:cNvSpPr txBox="1">
            <a:spLocks noGrp="1"/>
          </p:cNvSpPr>
          <p:nvPr>
            <p:ph type="body" idx="24"/>
          </p:nvPr>
        </p:nvSpPr>
        <p:spPr>
          <a:xfrm>
            <a:off x="5574133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5"/>
          <p:cNvSpPr txBox="1">
            <a:spLocks noGrp="1"/>
          </p:cNvSpPr>
          <p:nvPr>
            <p:ph type="body" idx="25"/>
          </p:nvPr>
        </p:nvSpPr>
        <p:spPr>
          <a:xfrm>
            <a:off x="5574133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5"/>
          <p:cNvSpPr txBox="1">
            <a:spLocks noGrp="1"/>
          </p:cNvSpPr>
          <p:nvPr>
            <p:ph type="body" idx="26"/>
          </p:nvPr>
        </p:nvSpPr>
        <p:spPr>
          <a:xfrm>
            <a:off x="7218123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35"/>
          <p:cNvSpPr txBox="1">
            <a:spLocks noGrp="1"/>
          </p:cNvSpPr>
          <p:nvPr>
            <p:ph type="body" idx="27"/>
          </p:nvPr>
        </p:nvSpPr>
        <p:spPr>
          <a:xfrm>
            <a:off x="7217831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35"/>
          <p:cNvSpPr txBox="1">
            <a:spLocks noGrp="1"/>
          </p:cNvSpPr>
          <p:nvPr>
            <p:ph type="body" idx="28"/>
          </p:nvPr>
        </p:nvSpPr>
        <p:spPr>
          <a:xfrm>
            <a:off x="7217831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одержание2">
  <p:cSld name="содержание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6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6"/>
          <p:cNvSpPr txBox="1"/>
          <p:nvPr/>
        </p:nvSpPr>
        <p:spPr>
          <a:xfrm>
            <a:off x="606356" y="1548878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/>
                <a:ea typeface="Arial"/>
                <a:cs typeface="Arial"/>
                <a:sym typeface="Arial"/>
              </a:rPr>
              <a:t>01.</a:t>
            </a:r>
            <a:endParaRPr/>
          </a:p>
        </p:txBody>
      </p:sp>
      <p:sp>
        <p:nvSpPr>
          <p:cNvPr id="57" name="Google Shape;57;p36"/>
          <p:cNvSpPr txBox="1"/>
          <p:nvPr/>
        </p:nvSpPr>
        <p:spPr>
          <a:xfrm>
            <a:off x="606356" y="2715766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/>
                <a:ea typeface="Arial"/>
                <a:cs typeface="Arial"/>
                <a:sym typeface="Arial"/>
              </a:rPr>
              <a:t>02.</a:t>
            </a:r>
            <a:endParaRPr/>
          </a:p>
        </p:txBody>
      </p:sp>
      <p:sp>
        <p:nvSpPr>
          <p:cNvPr id="58" name="Google Shape;58;p36"/>
          <p:cNvSpPr txBox="1"/>
          <p:nvPr/>
        </p:nvSpPr>
        <p:spPr>
          <a:xfrm>
            <a:off x="601152" y="3882654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/>
                <a:ea typeface="Arial"/>
                <a:cs typeface="Arial"/>
                <a:sym typeface="Arial"/>
              </a:rPr>
              <a:t>03.</a:t>
            </a:r>
            <a:endParaRPr/>
          </a:p>
        </p:txBody>
      </p:sp>
      <p:sp>
        <p:nvSpPr>
          <p:cNvPr id="59" name="Google Shape;59;p36"/>
          <p:cNvSpPr txBox="1">
            <a:spLocks noGrp="1"/>
          </p:cNvSpPr>
          <p:nvPr>
            <p:ph type="body" idx="1"/>
          </p:nvPr>
        </p:nvSpPr>
        <p:spPr>
          <a:xfrm>
            <a:off x="1405156" y="1290414"/>
            <a:ext cx="2239509" cy="31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36"/>
          <p:cNvSpPr txBox="1">
            <a:spLocks noGrp="1"/>
          </p:cNvSpPr>
          <p:nvPr>
            <p:ph type="body" idx="2"/>
          </p:nvPr>
        </p:nvSpPr>
        <p:spPr>
          <a:xfrm>
            <a:off x="1405158" y="1716123"/>
            <a:ext cx="2239508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36"/>
          <p:cNvSpPr txBox="1">
            <a:spLocks noGrp="1"/>
          </p:cNvSpPr>
          <p:nvPr>
            <p:ph type="body" idx="3"/>
          </p:nvPr>
        </p:nvSpPr>
        <p:spPr>
          <a:xfrm>
            <a:off x="1390638" y="2493402"/>
            <a:ext cx="2254027" cy="302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36"/>
          <p:cNvSpPr txBox="1">
            <a:spLocks noGrp="1"/>
          </p:cNvSpPr>
          <p:nvPr>
            <p:ph type="body" idx="4"/>
          </p:nvPr>
        </p:nvSpPr>
        <p:spPr>
          <a:xfrm>
            <a:off x="1390638" y="2904207"/>
            <a:ext cx="2254027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body" idx="5"/>
          </p:nvPr>
        </p:nvSpPr>
        <p:spPr>
          <a:xfrm>
            <a:off x="1390638" y="3681486"/>
            <a:ext cx="2254027" cy="30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body" idx="6"/>
          </p:nvPr>
        </p:nvSpPr>
        <p:spPr>
          <a:xfrm>
            <a:off x="1390638" y="4092291"/>
            <a:ext cx="2254027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36"/>
          <p:cNvSpPr txBox="1"/>
          <p:nvPr/>
        </p:nvSpPr>
        <p:spPr>
          <a:xfrm>
            <a:off x="4579806" y="1548878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/>
                <a:ea typeface="Arial"/>
                <a:cs typeface="Arial"/>
                <a:sym typeface="Arial"/>
              </a:rPr>
              <a:t>04.</a:t>
            </a:r>
            <a:endParaRPr/>
          </a:p>
        </p:txBody>
      </p:sp>
      <p:sp>
        <p:nvSpPr>
          <p:cNvPr id="66" name="Google Shape;66;p36"/>
          <p:cNvSpPr txBox="1"/>
          <p:nvPr/>
        </p:nvSpPr>
        <p:spPr>
          <a:xfrm>
            <a:off x="4579806" y="2715766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/>
                <a:ea typeface="Arial"/>
                <a:cs typeface="Arial"/>
                <a:sym typeface="Arial"/>
              </a:rPr>
              <a:t>05.</a:t>
            </a:r>
            <a:endParaRPr/>
          </a:p>
        </p:txBody>
      </p:sp>
      <p:sp>
        <p:nvSpPr>
          <p:cNvPr id="67" name="Google Shape;67;p36"/>
          <p:cNvSpPr txBox="1"/>
          <p:nvPr/>
        </p:nvSpPr>
        <p:spPr>
          <a:xfrm>
            <a:off x="4574602" y="3882654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/>
                <a:ea typeface="Arial"/>
                <a:cs typeface="Arial"/>
                <a:sym typeface="Arial"/>
              </a:rPr>
              <a:t>06.</a:t>
            </a:r>
            <a:endParaRPr/>
          </a:p>
        </p:txBody>
      </p:sp>
      <p:sp>
        <p:nvSpPr>
          <p:cNvPr id="68" name="Google Shape;68;p36"/>
          <p:cNvSpPr txBox="1">
            <a:spLocks noGrp="1"/>
          </p:cNvSpPr>
          <p:nvPr>
            <p:ph type="body" idx="7"/>
          </p:nvPr>
        </p:nvSpPr>
        <p:spPr>
          <a:xfrm>
            <a:off x="5378606" y="1290414"/>
            <a:ext cx="2239509" cy="31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36"/>
          <p:cNvSpPr txBox="1">
            <a:spLocks noGrp="1"/>
          </p:cNvSpPr>
          <p:nvPr>
            <p:ph type="body" idx="8"/>
          </p:nvPr>
        </p:nvSpPr>
        <p:spPr>
          <a:xfrm>
            <a:off x="5378608" y="1716123"/>
            <a:ext cx="2239508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body" idx="9"/>
          </p:nvPr>
        </p:nvSpPr>
        <p:spPr>
          <a:xfrm>
            <a:off x="5364088" y="2493402"/>
            <a:ext cx="2254027" cy="302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body" idx="13"/>
          </p:nvPr>
        </p:nvSpPr>
        <p:spPr>
          <a:xfrm>
            <a:off x="5364088" y="2904207"/>
            <a:ext cx="2254027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36"/>
          <p:cNvSpPr txBox="1">
            <a:spLocks noGrp="1"/>
          </p:cNvSpPr>
          <p:nvPr>
            <p:ph type="body" idx="14"/>
          </p:nvPr>
        </p:nvSpPr>
        <p:spPr>
          <a:xfrm>
            <a:off x="5364088" y="3681486"/>
            <a:ext cx="2254027" cy="30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36"/>
          <p:cNvSpPr txBox="1">
            <a:spLocks noGrp="1"/>
          </p:cNvSpPr>
          <p:nvPr>
            <p:ph type="body" idx="15"/>
          </p:nvPr>
        </p:nvSpPr>
        <p:spPr>
          <a:xfrm>
            <a:off x="5364088" y="4092291"/>
            <a:ext cx="2254027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отографии">
  <p:cSld name="Фотографии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37"/>
          <p:cNvPicPr preferRelativeResize="0"/>
          <p:nvPr/>
        </p:nvPicPr>
        <p:blipFill rotWithShape="1">
          <a:blip r:embed="rId2">
            <a:alphaModFix/>
          </a:blip>
          <a:srcRect l="5901" t="29000" r="40549" b="47200"/>
          <a:stretch/>
        </p:blipFill>
        <p:spPr>
          <a:xfrm>
            <a:off x="539552" y="1491630"/>
            <a:ext cx="4896544" cy="1224136"/>
          </a:xfrm>
          <a:custGeom>
            <a:avLst/>
            <a:gdLst/>
            <a:ahLst/>
            <a:cxnLst/>
            <a:rect l="l" t="t" r="r" b="b"/>
            <a:pathLst>
              <a:path w="4896544" h="1224136" extrusionOk="0">
                <a:moveTo>
                  <a:pt x="0" y="0"/>
                </a:moveTo>
                <a:lnTo>
                  <a:pt x="4896544" y="0"/>
                </a:lnTo>
                <a:lnTo>
                  <a:pt x="4896544" y="1224136"/>
                </a:lnTo>
                <a:lnTo>
                  <a:pt x="0" y="1224136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6" name="Google Shape;76;p37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/>
          <p:nvPr/>
        </p:nvSpPr>
        <p:spPr>
          <a:xfrm>
            <a:off x="539552" y="1491630"/>
            <a:ext cx="4896544" cy="1224136"/>
          </a:xfrm>
          <a:prstGeom prst="rect">
            <a:avLst/>
          </a:prstGeom>
          <a:solidFill>
            <a:srgbClr val="D8D8D8">
              <a:alpha val="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37"/>
          <p:cNvSpPr>
            <a:spLocks noGrp="1"/>
          </p:cNvSpPr>
          <p:nvPr>
            <p:ph type="pic" idx="2"/>
          </p:nvPr>
        </p:nvSpPr>
        <p:spPr>
          <a:xfrm>
            <a:off x="5580111" y="1492250"/>
            <a:ext cx="2952702" cy="1655564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37"/>
          <p:cNvSpPr>
            <a:spLocks noGrp="1"/>
          </p:cNvSpPr>
          <p:nvPr>
            <p:ph type="pic" idx="3"/>
          </p:nvPr>
        </p:nvSpPr>
        <p:spPr>
          <a:xfrm>
            <a:off x="5580111" y="3291830"/>
            <a:ext cx="2952701" cy="151194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37"/>
          <p:cNvSpPr>
            <a:spLocks noGrp="1"/>
          </p:cNvSpPr>
          <p:nvPr>
            <p:ph type="pic" idx="4"/>
          </p:nvPr>
        </p:nvSpPr>
        <p:spPr>
          <a:xfrm>
            <a:off x="539750" y="2859088"/>
            <a:ext cx="4895850" cy="194468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37"/>
          <p:cNvSpPr txBox="1">
            <a:spLocks noGrp="1"/>
          </p:cNvSpPr>
          <p:nvPr>
            <p:ph type="body" idx="1"/>
          </p:nvPr>
        </p:nvSpPr>
        <p:spPr>
          <a:xfrm>
            <a:off x="611188" y="1563688"/>
            <a:ext cx="4752975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7"/>
          <p:cNvSpPr txBox="1">
            <a:spLocks noGrp="1"/>
          </p:cNvSpPr>
          <p:nvPr>
            <p:ph type="body" idx="5"/>
          </p:nvPr>
        </p:nvSpPr>
        <p:spPr>
          <a:xfrm>
            <a:off x="611187" y="1933053"/>
            <a:ext cx="4752975" cy="710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тистика ">
  <p:cSld name="Статистика 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8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5" name="Google Shape;85;p38"/>
          <p:cNvCxnSpPr/>
          <p:nvPr/>
        </p:nvCxnSpPr>
        <p:spPr>
          <a:xfrm>
            <a:off x="1259632" y="1923678"/>
            <a:ext cx="3384376" cy="0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6" name="Google Shape;86;p38"/>
          <p:cNvCxnSpPr/>
          <p:nvPr/>
        </p:nvCxnSpPr>
        <p:spPr>
          <a:xfrm>
            <a:off x="1259632" y="2355726"/>
            <a:ext cx="3384376" cy="0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7" name="Google Shape;87;p38"/>
          <p:cNvCxnSpPr/>
          <p:nvPr/>
        </p:nvCxnSpPr>
        <p:spPr>
          <a:xfrm>
            <a:off x="1259632" y="2787774"/>
            <a:ext cx="3384376" cy="0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8" name="Google Shape;88;p38"/>
          <p:cNvCxnSpPr/>
          <p:nvPr/>
        </p:nvCxnSpPr>
        <p:spPr>
          <a:xfrm>
            <a:off x="1259632" y="3219822"/>
            <a:ext cx="3384376" cy="0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9" name="Google Shape;89;p38"/>
          <p:cNvCxnSpPr/>
          <p:nvPr/>
        </p:nvCxnSpPr>
        <p:spPr>
          <a:xfrm>
            <a:off x="1259632" y="3651870"/>
            <a:ext cx="3384376" cy="0"/>
          </a:xfrm>
          <a:prstGeom prst="straightConnector1">
            <a:avLst/>
          </a:prstGeom>
          <a:noFill/>
          <a:ln w="9525" cap="flat" cmpd="sng">
            <a:solidFill>
              <a:srgbClr val="3F3F3F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0" name="Google Shape;90;p38"/>
          <p:cNvSpPr txBox="1">
            <a:spLocks noGrp="1"/>
          </p:cNvSpPr>
          <p:nvPr>
            <p:ph type="body" idx="1"/>
          </p:nvPr>
        </p:nvSpPr>
        <p:spPr>
          <a:xfrm>
            <a:off x="755576" y="1780010"/>
            <a:ext cx="432296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38"/>
          <p:cNvSpPr txBox="1">
            <a:spLocks noGrp="1"/>
          </p:cNvSpPr>
          <p:nvPr>
            <p:ph type="body" idx="2"/>
          </p:nvPr>
        </p:nvSpPr>
        <p:spPr>
          <a:xfrm>
            <a:off x="755576" y="2140049"/>
            <a:ext cx="432296" cy="21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38"/>
          <p:cNvSpPr txBox="1">
            <a:spLocks noGrp="1"/>
          </p:cNvSpPr>
          <p:nvPr>
            <p:ph type="body" idx="3"/>
          </p:nvPr>
        </p:nvSpPr>
        <p:spPr>
          <a:xfrm>
            <a:off x="755576" y="2572097"/>
            <a:ext cx="432296" cy="21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38"/>
          <p:cNvSpPr txBox="1">
            <a:spLocks noGrp="1"/>
          </p:cNvSpPr>
          <p:nvPr>
            <p:ph type="body" idx="4"/>
          </p:nvPr>
        </p:nvSpPr>
        <p:spPr>
          <a:xfrm>
            <a:off x="755576" y="3004145"/>
            <a:ext cx="432296" cy="21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5"/>
          </p:nvPr>
        </p:nvSpPr>
        <p:spPr>
          <a:xfrm>
            <a:off x="755576" y="3436193"/>
            <a:ext cx="432296" cy="21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6"/>
          </p:nvPr>
        </p:nvSpPr>
        <p:spPr>
          <a:xfrm>
            <a:off x="1583668" y="3723878"/>
            <a:ext cx="504056" cy="216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38"/>
          <p:cNvSpPr txBox="1">
            <a:spLocks noGrp="1"/>
          </p:cNvSpPr>
          <p:nvPr>
            <p:ph type="body" idx="7"/>
          </p:nvPr>
        </p:nvSpPr>
        <p:spPr>
          <a:xfrm>
            <a:off x="2771800" y="3723877"/>
            <a:ext cx="524696" cy="216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38"/>
          <p:cNvSpPr txBox="1">
            <a:spLocks noGrp="1"/>
          </p:cNvSpPr>
          <p:nvPr>
            <p:ph type="body" idx="8"/>
          </p:nvPr>
        </p:nvSpPr>
        <p:spPr>
          <a:xfrm>
            <a:off x="3851920" y="3723878"/>
            <a:ext cx="504056" cy="216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38"/>
          <p:cNvSpPr/>
          <p:nvPr/>
        </p:nvSpPr>
        <p:spPr>
          <a:xfrm>
            <a:off x="3021190" y="1959681"/>
            <a:ext cx="272668" cy="1692188"/>
          </a:xfrm>
          <a:custGeom>
            <a:avLst/>
            <a:gdLst/>
            <a:ahLst/>
            <a:cxnLst/>
            <a:rect l="l" t="t" r="r" b="b"/>
            <a:pathLst>
              <a:path w="272668" h="1692188" extrusionOk="0">
                <a:moveTo>
                  <a:pt x="24061" y="0"/>
                </a:moveTo>
                <a:lnTo>
                  <a:pt x="248607" y="0"/>
                </a:lnTo>
                <a:cubicBezTo>
                  <a:pt x="261896" y="0"/>
                  <a:pt x="272668" y="10772"/>
                  <a:pt x="272668" y="24061"/>
                </a:cubicBezTo>
                <a:lnTo>
                  <a:pt x="272668" y="36004"/>
                </a:lnTo>
                <a:lnTo>
                  <a:pt x="272668" y="144364"/>
                </a:lnTo>
                <a:lnTo>
                  <a:pt x="272668" y="1692188"/>
                </a:lnTo>
                <a:lnTo>
                  <a:pt x="0" y="1692188"/>
                </a:lnTo>
                <a:lnTo>
                  <a:pt x="0" y="144364"/>
                </a:lnTo>
                <a:lnTo>
                  <a:pt x="0" y="36004"/>
                </a:lnTo>
                <a:lnTo>
                  <a:pt x="0" y="24061"/>
                </a:lnTo>
                <a:cubicBezTo>
                  <a:pt x="0" y="10772"/>
                  <a:pt x="10772" y="0"/>
                  <a:pt x="24061" y="0"/>
                </a:cubicBezTo>
                <a:close/>
              </a:path>
            </a:pathLst>
          </a:custGeom>
          <a:solidFill>
            <a:srgbClr val="8F115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38"/>
          <p:cNvSpPr/>
          <p:nvPr/>
        </p:nvSpPr>
        <p:spPr>
          <a:xfrm>
            <a:off x="4101310" y="3436193"/>
            <a:ext cx="254666" cy="215675"/>
          </a:xfrm>
          <a:custGeom>
            <a:avLst/>
            <a:gdLst/>
            <a:ahLst/>
            <a:cxnLst/>
            <a:rect l="l" t="t" r="r" b="b"/>
            <a:pathLst>
              <a:path w="272668" h="1692188" extrusionOk="0">
                <a:moveTo>
                  <a:pt x="24061" y="0"/>
                </a:moveTo>
                <a:lnTo>
                  <a:pt x="248607" y="0"/>
                </a:lnTo>
                <a:cubicBezTo>
                  <a:pt x="261896" y="0"/>
                  <a:pt x="272668" y="10772"/>
                  <a:pt x="272668" y="24061"/>
                </a:cubicBezTo>
                <a:lnTo>
                  <a:pt x="272668" y="36004"/>
                </a:lnTo>
                <a:lnTo>
                  <a:pt x="272668" y="144364"/>
                </a:lnTo>
                <a:lnTo>
                  <a:pt x="272668" y="1692188"/>
                </a:lnTo>
                <a:lnTo>
                  <a:pt x="0" y="1692188"/>
                </a:lnTo>
                <a:lnTo>
                  <a:pt x="0" y="144364"/>
                </a:lnTo>
                <a:lnTo>
                  <a:pt x="0" y="36004"/>
                </a:lnTo>
                <a:lnTo>
                  <a:pt x="0" y="24061"/>
                </a:lnTo>
                <a:cubicBezTo>
                  <a:pt x="0" y="10772"/>
                  <a:pt x="10772" y="0"/>
                  <a:pt x="24061" y="0"/>
                </a:cubicBezTo>
                <a:close/>
              </a:path>
            </a:pathLst>
          </a:custGeom>
          <a:solidFill>
            <a:srgbClr val="8F115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38"/>
          <p:cNvSpPr/>
          <p:nvPr/>
        </p:nvSpPr>
        <p:spPr>
          <a:xfrm>
            <a:off x="1827497" y="2859781"/>
            <a:ext cx="272668" cy="792087"/>
          </a:xfrm>
          <a:custGeom>
            <a:avLst/>
            <a:gdLst/>
            <a:ahLst/>
            <a:cxnLst/>
            <a:rect l="l" t="t" r="r" b="b"/>
            <a:pathLst>
              <a:path w="272668" h="1692188" extrusionOk="0">
                <a:moveTo>
                  <a:pt x="24061" y="0"/>
                </a:moveTo>
                <a:lnTo>
                  <a:pt x="248607" y="0"/>
                </a:lnTo>
                <a:cubicBezTo>
                  <a:pt x="261896" y="0"/>
                  <a:pt x="272668" y="10772"/>
                  <a:pt x="272668" y="24061"/>
                </a:cubicBezTo>
                <a:lnTo>
                  <a:pt x="272668" y="36004"/>
                </a:lnTo>
                <a:lnTo>
                  <a:pt x="272668" y="144364"/>
                </a:lnTo>
                <a:lnTo>
                  <a:pt x="272668" y="1692188"/>
                </a:lnTo>
                <a:lnTo>
                  <a:pt x="0" y="1692188"/>
                </a:lnTo>
                <a:lnTo>
                  <a:pt x="0" y="144364"/>
                </a:lnTo>
                <a:lnTo>
                  <a:pt x="0" y="36004"/>
                </a:lnTo>
                <a:lnTo>
                  <a:pt x="0" y="24061"/>
                </a:lnTo>
                <a:cubicBezTo>
                  <a:pt x="0" y="10772"/>
                  <a:pt x="10772" y="0"/>
                  <a:pt x="24061" y="0"/>
                </a:cubicBezTo>
                <a:close/>
              </a:path>
            </a:pathLst>
          </a:custGeom>
          <a:solidFill>
            <a:srgbClr val="8F115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8"/>
          <p:cNvSpPr/>
          <p:nvPr/>
        </p:nvSpPr>
        <p:spPr>
          <a:xfrm>
            <a:off x="2771800" y="2498271"/>
            <a:ext cx="252028" cy="1153598"/>
          </a:xfrm>
          <a:custGeom>
            <a:avLst/>
            <a:gdLst/>
            <a:ahLst/>
            <a:cxnLst/>
            <a:rect l="l" t="t" r="r" b="b"/>
            <a:pathLst>
              <a:path w="252028" h="1153598" extrusionOk="0">
                <a:moveTo>
                  <a:pt x="35947" y="0"/>
                </a:moveTo>
                <a:lnTo>
                  <a:pt x="213443" y="0"/>
                </a:lnTo>
                <a:cubicBezTo>
                  <a:pt x="233296" y="0"/>
                  <a:pt x="249390" y="16094"/>
                  <a:pt x="249390" y="35947"/>
                </a:cubicBezTo>
                <a:lnTo>
                  <a:pt x="249390" y="73825"/>
                </a:lnTo>
                <a:lnTo>
                  <a:pt x="252028" y="73825"/>
                </a:lnTo>
                <a:lnTo>
                  <a:pt x="252028" y="1153598"/>
                </a:lnTo>
                <a:lnTo>
                  <a:pt x="0" y="1153598"/>
                </a:lnTo>
                <a:lnTo>
                  <a:pt x="0" y="215679"/>
                </a:lnTo>
                <a:lnTo>
                  <a:pt x="0" y="73825"/>
                </a:lnTo>
                <a:lnTo>
                  <a:pt x="0" y="35947"/>
                </a:lnTo>
                <a:cubicBezTo>
                  <a:pt x="0" y="16094"/>
                  <a:pt x="16094" y="0"/>
                  <a:pt x="35947" y="0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8"/>
          <p:cNvSpPr/>
          <p:nvPr/>
        </p:nvSpPr>
        <p:spPr>
          <a:xfrm>
            <a:off x="1575469" y="3147815"/>
            <a:ext cx="252028" cy="504054"/>
          </a:xfrm>
          <a:custGeom>
            <a:avLst/>
            <a:gdLst/>
            <a:ahLst/>
            <a:cxnLst/>
            <a:rect l="l" t="t" r="r" b="b"/>
            <a:pathLst>
              <a:path w="252028" h="1153598" extrusionOk="0">
                <a:moveTo>
                  <a:pt x="35947" y="0"/>
                </a:moveTo>
                <a:lnTo>
                  <a:pt x="213443" y="0"/>
                </a:lnTo>
                <a:cubicBezTo>
                  <a:pt x="233296" y="0"/>
                  <a:pt x="249390" y="16094"/>
                  <a:pt x="249390" y="35947"/>
                </a:cubicBezTo>
                <a:lnTo>
                  <a:pt x="249390" y="73825"/>
                </a:lnTo>
                <a:lnTo>
                  <a:pt x="252028" y="73825"/>
                </a:lnTo>
                <a:lnTo>
                  <a:pt x="252028" y="1153598"/>
                </a:lnTo>
                <a:lnTo>
                  <a:pt x="0" y="1153598"/>
                </a:lnTo>
                <a:lnTo>
                  <a:pt x="0" y="215679"/>
                </a:lnTo>
                <a:lnTo>
                  <a:pt x="0" y="73825"/>
                </a:lnTo>
                <a:lnTo>
                  <a:pt x="0" y="35947"/>
                </a:lnTo>
                <a:cubicBezTo>
                  <a:pt x="0" y="16094"/>
                  <a:pt x="16094" y="0"/>
                  <a:pt x="35947" y="0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8"/>
          <p:cNvSpPr/>
          <p:nvPr/>
        </p:nvSpPr>
        <p:spPr>
          <a:xfrm>
            <a:off x="3849941" y="2859781"/>
            <a:ext cx="251369" cy="792088"/>
          </a:xfrm>
          <a:custGeom>
            <a:avLst/>
            <a:gdLst/>
            <a:ahLst/>
            <a:cxnLst/>
            <a:rect l="l" t="t" r="r" b="b"/>
            <a:pathLst>
              <a:path w="252028" h="1153598" extrusionOk="0">
                <a:moveTo>
                  <a:pt x="35947" y="0"/>
                </a:moveTo>
                <a:lnTo>
                  <a:pt x="213443" y="0"/>
                </a:lnTo>
                <a:cubicBezTo>
                  <a:pt x="233296" y="0"/>
                  <a:pt x="249390" y="16094"/>
                  <a:pt x="249390" y="35947"/>
                </a:cubicBezTo>
                <a:lnTo>
                  <a:pt x="249390" y="73825"/>
                </a:lnTo>
                <a:lnTo>
                  <a:pt x="252028" y="73825"/>
                </a:lnTo>
                <a:lnTo>
                  <a:pt x="252028" y="1153598"/>
                </a:lnTo>
                <a:lnTo>
                  <a:pt x="0" y="1153598"/>
                </a:lnTo>
                <a:lnTo>
                  <a:pt x="0" y="215679"/>
                </a:lnTo>
                <a:lnTo>
                  <a:pt x="0" y="73825"/>
                </a:lnTo>
                <a:lnTo>
                  <a:pt x="0" y="35947"/>
                </a:lnTo>
                <a:cubicBezTo>
                  <a:pt x="0" y="16094"/>
                  <a:pt x="16094" y="0"/>
                  <a:pt x="35947" y="0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8"/>
          <p:cNvSpPr/>
          <p:nvPr/>
        </p:nvSpPr>
        <p:spPr>
          <a:xfrm>
            <a:off x="5199432" y="1593923"/>
            <a:ext cx="3024336" cy="761803"/>
          </a:xfrm>
          <a:prstGeom prst="roundRect">
            <a:avLst>
              <a:gd name="adj" fmla="val 16667"/>
            </a:avLst>
          </a:prstGeom>
          <a:solidFill>
            <a:srgbClr val="D8D8D8">
              <a:alpha val="9803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8"/>
          <p:cNvSpPr txBox="1">
            <a:spLocks noGrp="1"/>
          </p:cNvSpPr>
          <p:nvPr>
            <p:ph type="body" idx="9"/>
          </p:nvPr>
        </p:nvSpPr>
        <p:spPr>
          <a:xfrm>
            <a:off x="5291708" y="1971599"/>
            <a:ext cx="2808288" cy="34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38"/>
          <p:cNvSpPr txBox="1">
            <a:spLocks noGrp="1"/>
          </p:cNvSpPr>
          <p:nvPr>
            <p:ph type="body" idx="13"/>
          </p:nvPr>
        </p:nvSpPr>
        <p:spPr>
          <a:xfrm>
            <a:off x="5291708" y="1658357"/>
            <a:ext cx="2808288" cy="248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38"/>
          <p:cNvSpPr/>
          <p:nvPr/>
        </p:nvSpPr>
        <p:spPr>
          <a:xfrm>
            <a:off x="5199432" y="2420160"/>
            <a:ext cx="3024336" cy="761803"/>
          </a:xfrm>
          <a:prstGeom prst="roundRect">
            <a:avLst>
              <a:gd name="adj" fmla="val 16667"/>
            </a:avLst>
          </a:prstGeom>
          <a:solidFill>
            <a:srgbClr val="D8D8D8">
              <a:alpha val="9803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8"/>
          <p:cNvSpPr txBox="1">
            <a:spLocks noGrp="1"/>
          </p:cNvSpPr>
          <p:nvPr>
            <p:ph type="body" idx="14"/>
          </p:nvPr>
        </p:nvSpPr>
        <p:spPr>
          <a:xfrm>
            <a:off x="5291708" y="2797836"/>
            <a:ext cx="2808288" cy="34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38"/>
          <p:cNvSpPr txBox="1">
            <a:spLocks noGrp="1"/>
          </p:cNvSpPr>
          <p:nvPr>
            <p:ph type="body" idx="15"/>
          </p:nvPr>
        </p:nvSpPr>
        <p:spPr>
          <a:xfrm>
            <a:off x="5291708" y="2484594"/>
            <a:ext cx="2808288" cy="248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38"/>
          <p:cNvSpPr/>
          <p:nvPr/>
        </p:nvSpPr>
        <p:spPr>
          <a:xfrm>
            <a:off x="5199432" y="3246397"/>
            <a:ext cx="3024336" cy="761803"/>
          </a:xfrm>
          <a:prstGeom prst="roundRect">
            <a:avLst>
              <a:gd name="adj" fmla="val 16667"/>
            </a:avLst>
          </a:prstGeom>
          <a:solidFill>
            <a:srgbClr val="D8D8D8">
              <a:alpha val="9803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38"/>
          <p:cNvSpPr txBox="1">
            <a:spLocks noGrp="1"/>
          </p:cNvSpPr>
          <p:nvPr>
            <p:ph type="body" idx="16"/>
          </p:nvPr>
        </p:nvSpPr>
        <p:spPr>
          <a:xfrm>
            <a:off x="5291708" y="3624073"/>
            <a:ext cx="2808288" cy="34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38"/>
          <p:cNvSpPr txBox="1">
            <a:spLocks noGrp="1"/>
          </p:cNvSpPr>
          <p:nvPr>
            <p:ph type="body" idx="17"/>
          </p:nvPr>
        </p:nvSpPr>
        <p:spPr>
          <a:xfrm>
            <a:off x="5291708" y="3310831"/>
            <a:ext cx="2808288" cy="248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тистика 2">
  <p:cSld name="Статистика 2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9"/>
          <p:cNvSpPr/>
          <p:nvPr/>
        </p:nvSpPr>
        <p:spPr>
          <a:xfrm>
            <a:off x="6300192" y="1275606"/>
            <a:ext cx="2520280" cy="674325"/>
          </a:xfrm>
          <a:prstGeom prst="roundRect">
            <a:avLst>
              <a:gd name="adj" fmla="val 16667"/>
            </a:avLst>
          </a:prstGeom>
          <a:solidFill>
            <a:srgbClr val="D8D8D8">
              <a:alpha val="24705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5" name="Google Shape;115;p39"/>
          <p:cNvCxnSpPr/>
          <p:nvPr/>
        </p:nvCxnSpPr>
        <p:spPr>
          <a:xfrm>
            <a:off x="1907704" y="1419622"/>
            <a:ext cx="0" cy="3024336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6" name="Google Shape;116;p39"/>
          <p:cNvCxnSpPr/>
          <p:nvPr/>
        </p:nvCxnSpPr>
        <p:spPr>
          <a:xfrm>
            <a:off x="2621628" y="1419622"/>
            <a:ext cx="0" cy="3024336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7" name="Google Shape;117;p39"/>
          <p:cNvCxnSpPr/>
          <p:nvPr/>
        </p:nvCxnSpPr>
        <p:spPr>
          <a:xfrm>
            <a:off x="3347864" y="1419622"/>
            <a:ext cx="0" cy="3024336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8" name="Google Shape;118;p39"/>
          <p:cNvCxnSpPr/>
          <p:nvPr/>
        </p:nvCxnSpPr>
        <p:spPr>
          <a:xfrm>
            <a:off x="4013907" y="1419622"/>
            <a:ext cx="0" cy="3024336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9" name="Google Shape;119;p39"/>
          <p:cNvCxnSpPr/>
          <p:nvPr/>
        </p:nvCxnSpPr>
        <p:spPr>
          <a:xfrm>
            <a:off x="4716016" y="1419622"/>
            <a:ext cx="0" cy="3024336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0" name="Google Shape;120;p39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Arial"/>
              <a:buNone/>
              <a:defRPr>
                <a:solidFill>
                  <a:srgbClr val="E4EAE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9"/>
          <p:cNvSpPr/>
          <p:nvPr/>
        </p:nvSpPr>
        <p:spPr>
          <a:xfrm>
            <a:off x="683568" y="1419622"/>
            <a:ext cx="720080" cy="3024336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9"/>
          <p:cNvSpPr/>
          <p:nvPr/>
        </p:nvSpPr>
        <p:spPr>
          <a:xfrm>
            <a:off x="971600" y="1707654"/>
            <a:ext cx="3312368" cy="432048"/>
          </a:xfrm>
          <a:prstGeom prst="cube">
            <a:avLst>
              <a:gd name="adj" fmla="val 25000"/>
            </a:avLst>
          </a:prstGeom>
          <a:solidFill>
            <a:srgbClr val="FD0C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39"/>
          <p:cNvSpPr/>
          <p:nvPr/>
        </p:nvSpPr>
        <p:spPr>
          <a:xfrm>
            <a:off x="971600" y="2370382"/>
            <a:ext cx="2160240" cy="432000"/>
          </a:xfrm>
          <a:prstGeom prst="cube">
            <a:avLst>
              <a:gd name="adj" fmla="val 25000"/>
            </a:avLst>
          </a:prstGeom>
          <a:solidFill>
            <a:srgbClr val="636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39"/>
          <p:cNvSpPr/>
          <p:nvPr/>
        </p:nvSpPr>
        <p:spPr>
          <a:xfrm>
            <a:off x="971600" y="3033110"/>
            <a:ext cx="2520280" cy="432000"/>
          </a:xfrm>
          <a:prstGeom prst="cube">
            <a:avLst>
              <a:gd name="adj" fmla="val 25000"/>
            </a:avLst>
          </a:prstGeom>
          <a:solidFill>
            <a:srgbClr val="0FA6F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39"/>
          <p:cNvSpPr/>
          <p:nvPr/>
        </p:nvSpPr>
        <p:spPr>
          <a:xfrm>
            <a:off x="971600" y="3695838"/>
            <a:ext cx="2808312" cy="432000"/>
          </a:xfrm>
          <a:prstGeom prst="cube">
            <a:avLst>
              <a:gd name="adj" fmla="val 25000"/>
            </a:avLst>
          </a:prstGeom>
          <a:solidFill>
            <a:srgbClr val="DC37C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9"/>
          <p:cNvSpPr txBox="1">
            <a:spLocks noGrp="1"/>
          </p:cNvSpPr>
          <p:nvPr>
            <p:ph type="body" idx="1"/>
          </p:nvPr>
        </p:nvSpPr>
        <p:spPr>
          <a:xfrm>
            <a:off x="755452" y="4516314"/>
            <a:ext cx="432296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39"/>
          <p:cNvSpPr txBox="1">
            <a:spLocks noGrp="1"/>
          </p:cNvSpPr>
          <p:nvPr>
            <p:ph type="body" idx="2"/>
          </p:nvPr>
        </p:nvSpPr>
        <p:spPr>
          <a:xfrm>
            <a:off x="1655614" y="4516314"/>
            <a:ext cx="504180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39"/>
          <p:cNvSpPr txBox="1">
            <a:spLocks noGrp="1"/>
          </p:cNvSpPr>
          <p:nvPr>
            <p:ph type="body" idx="3"/>
          </p:nvPr>
        </p:nvSpPr>
        <p:spPr>
          <a:xfrm>
            <a:off x="2375694" y="4516314"/>
            <a:ext cx="504180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39"/>
          <p:cNvSpPr txBox="1">
            <a:spLocks noGrp="1"/>
          </p:cNvSpPr>
          <p:nvPr>
            <p:ph type="body" idx="4"/>
          </p:nvPr>
        </p:nvSpPr>
        <p:spPr>
          <a:xfrm>
            <a:off x="3095774" y="4516314"/>
            <a:ext cx="504180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39"/>
          <p:cNvSpPr txBox="1">
            <a:spLocks noGrp="1"/>
          </p:cNvSpPr>
          <p:nvPr>
            <p:ph type="body" idx="5"/>
          </p:nvPr>
        </p:nvSpPr>
        <p:spPr>
          <a:xfrm>
            <a:off x="3748607" y="4516314"/>
            <a:ext cx="540122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39"/>
          <p:cNvSpPr txBox="1">
            <a:spLocks noGrp="1"/>
          </p:cNvSpPr>
          <p:nvPr>
            <p:ph type="body" idx="6"/>
          </p:nvPr>
        </p:nvSpPr>
        <p:spPr>
          <a:xfrm>
            <a:off x="4445955" y="4516314"/>
            <a:ext cx="540122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39"/>
          <p:cNvSpPr txBox="1">
            <a:spLocks noGrp="1"/>
          </p:cNvSpPr>
          <p:nvPr>
            <p:ph type="body" idx="7"/>
          </p:nvPr>
        </p:nvSpPr>
        <p:spPr>
          <a:xfrm>
            <a:off x="6403947" y="1275606"/>
            <a:ext cx="2272508" cy="31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39"/>
          <p:cNvSpPr txBox="1">
            <a:spLocks noGrp="1"/>
          </p:cNvSpPr>
          <p:nvPr>
            <p:ph type="body" idx="8"/>
          </p:nvPr>
        </p:nvSpPr>
        <p:spPr>
          <a:xfrm>
            <a:off x="6403947" y="1591215"/>
            <a:ext cx="2272508" cy="358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39"/>
          <p:cNvSpPr/>
          <p:nvPr/>
        </p:nvSpPr>
        <p:spPr>
          <a:xfrm>
            <a:off x="6300192" y="2139876"/>
            <a:ext cx="2520280" cy="674325"/>
          </a:xfrm>
          <a:prstGeom prst="roundRect">
            <a:avLst>
              <a:gd name="adj" fmla="val 16667"/>
            </a:avLst>
          </a:prstGeom>
          <a:solidFill>
            <a:srgbClr val="D8D8D8">
              <a:alpha val="24705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39"/>
          <p:cNvSpPr/>
          <p:nvPr/>
        </p:nvSpPr>
        <p:spPr>
          <a:xfrm>
            <a:off x="6300192" y="3004146"/>
            <a:ext cx="2520280" cy="674325"/>
          </a:xfrm>
          <a:prstGeom prst="roundRect">
            <a:avLst>
              <a:gd name="adj" fmla="val 16667"/>
            </a:avLst>
          </a:prstGeom>
          <a:solidFill>
            <a:srgbClr val="D8D8D8">
              <a:alpha val="24705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9"/>
          <p:cNvSpPr/>
          <p:nvPr/>
        </p:nvSpPr>
        <p:spPr>
          <a:xfrm>
            <a:off x="6300192" y="3868416"/>
            <a:ext cx="2520280" cy="674325"/>
          </a:xfrm>
          <a:prstGeom prst="roundRect">
            <a:avLst>
              <a:gd name="adj" fmla="val 16667"/>
            </a:avLst>
          </a:prstGeom>
          <a:solidFill>
            <a:srgbClr val="D8D8D8">
              <a:alpha val="24705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9"/>
          <p:cNvSpPr txBox="1">
            <a:spLocks noGrp="1"/>
          </p:cNvSpPr>
          <p:nvPr>
            <p:ph type="body" idx="9"/>
          </p:nvPr>
        </p:nvSpPr>
        <p:spPr>
          <a:xfrm>
            <a:off x="6403947" y="2138886"/>
            <a:ext cx="2272508" cy="31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6363F3"/>
              </a:buClr>
              <a:buSzPts val="1600"/>
              <a:buNone/>
              <a:defRPr>
                <a:solidFill>
                  <a:srgbClr val="6363F3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39"/>
          <p:cNvSpPr txBox="1">
            <a:spLocks noGrp="1"/>
          </p:cNvSpPr>
          <p:nvPr>
            <p:ph type="body" idx="13"/>
          </p:nvPr>
        </p:nvSpPr>
        <p:spPr>
          <a:xfrm>
            <a:off x="6403947" y="2454495"/>
            <a:ext cx="2272508" cy="358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39"/>
          <p:cNvSpPr txBox="1">
            <a:spLocks noGrp="1"/>
          </p:cNvSpPr>
          <p:nvPr>
            <p:ph type="body" idx="14"/>
          </p:nvPr>
        </p:nvSpPr>
        <p:spPr>
          <a:xfrm>
            <a:off x="6403947" y="2996396"/>
            <a:ext cx="2272508" cy="31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0FA6FB"/>
              </a:buClr>
              <a:buSzPts val="1600"/>
              <a:buNone/>
              <a:defRPr>
                <a:solidFill>
                  <a:srgbClr val="0FA6FB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39"/>
          <p:cNvSpPr txBox="1">
            <a:spLocks noGrp="1"/>
          </p:cNvSpPr>
          <p:nvPr>
            <p:ph type="body" idx="15"/>
          </p:nvPr>
        </p:nvSpPr>
        <p:spPr>
          <a:xfrm>
            <a:off x="6403947" y="3312005"/>
            <a:ext cx="2272508" cy="358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39"/>
          <p:cNvSpPr txBox="1">
            <a:spLocks noGrp="1"/>
          </p:cNvSpPr>
          <p:nvPr>
            <p:ph type="body" idx="16"/>
          </p:nvPr>
        </p:nvSpPr>
        <p:spPr>
          <a:xfrm>
            <a:off x="6403947" y="3868242"/>
            <a:ext cx="2272508" cy="31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DC37C9"/>
              </a:buClr>
              <a:buSzPts val="1600"/>
              <a:buNone/>
              <a:defRPr>
                <a:solidFill>
                  <a:srgbClr val="DC37C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39"/>
          <p:cNvSpPr txBox="1">
            <a:spLocks noGrp="1"/>
          </p:cNvSpPr>
          <p:nvPr>
            <p:ph type="body" idx="17"/>
          </p:nvPr>
        </p:nvSpPr>
        <p:spPr>
          <a:xfrm>
            <a:off x="6403947" y="4183851"/>
            <a:ext cx="2272508" cy="358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">
  <p:cSld name="Демо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0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5" name="Google Shape;145;p40"/>
          <p:cNvGrpSpPr/>
          <p:nvPr/>
        </p:nvGrpSpPr>
        <p:grpSpPr>
          <a:xfrm>
            <a:off x="421202" y="1534457"/>
            <a:ext cx="2592288" cy="1872208"/>
            <a:chOff x="3842846" y="930704"/>
            <a:chExt cx="4311631" cy="3284730"/>
          </a:xfrm>
        </p:grpSpPr>
        <p:grpSp>
          <p:nvGrpSpPr>
            <p:cNvPr id="146" name="Google Shape;146;p40"/>
            <p:cNvGrpSpPr/>
            <p:nvPr/>
          </p:nvGrpSpPr>
          <p:grpSpPr>
            <a:xfrm>
              <a:off x="3842846" y="930704"/>
              <a:ext cx="4311631" cy="3284730"/>
              <a:chOff x="3463106" y="728568"/>
              <a:chExt cx="4831500" cy="3680782"/>
            </a:xfrm>
          </p:grpSpPr>
          <p:sp>
            <p:nvSpPr>
              <p:cNvPr id="147" name="Google Shape;147;p40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40"/>
              <p:cNvSpPr/>
              <p:nvPr/>
            </p:nvSpPr>
            <p:spPr>
              <a:xfrm>
                <a:off x="3463106" y="728568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49" name="Google Shape;149;p40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50" name="Google Shape;150;p40"/>
          <p:cNvSpPr/>
          <p:nvPr/>
        </p:nvSpPr>
        <p:spPr>
          <a:xfrm>
            <a:off x="7092280" y="1707654"/>
            <a:ext cx="1152128" cy="2103594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rgbClr val="34A85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Google Shape;151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3661" y="1660797"/>
            <a:ext cx="2191743" cy="1296144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52" name="Google Shape;152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28344" y="1851670"/>
            <a:ext cx="1080000" cy="1771902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53" name="Google Shape;153;p40"/>
          <p:cNvCxnSpPr>
            <a:stCxn id="154" idx="3"/>
          </p:cNvCxnSpPr>
          <p:nvPr/>
        </p:nvCxnSpPr>
        <p:spPr>
          <a:xfrm rot="10800000" flipH="1">
            <a:off x="5690121" y="3214414"/>
            <a:ext cx="1579500" cy="455100"/>
          </a:xfrm>
          <a:prstGeom prst="bentConnector3">
            <a:avLst>
              <a:gd name="adj1" fmla="val 50004"/>
            </a:avLst>
          </a:prstGeom>
          <a:noFill/>
          <a:ln w="12700" cap="flat" cmpd="sng">
            <a:solidFill>
              <a:srgbClr val="FD0C50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55" name="Google Shape;155;p40"/>
          <p:cNvSpPr txBox="1">
            <a:spLocks noGrp="1"/>
          </p:cNvSpPr>
          <p:nvPr>
            <p:ph type="body" idx="1"/>
          </p:nvPr>
        </p:nvSpPr>
        <p:spPr>
          <a:xfrm>
            <a:off x="4067944" y="1310546"/>
            <a:ext cx="2054225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 txBox="1">
            <a:spLocks noGrp="1"/>
          </p:cNvSpPr>
          <p:nvPr>
            <p:ph type="body" idx="2"/>
          </p:nvPr>
        </p:nvSpPr>
        <p:spPr>
          <a:xfrm>
            <a:off x="3635895" y="3955550"/>
            <a:ext cx="2054225" cy="99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40"/>
          <p:cNvSpPr txBox="1">
            <a:spLocks noGrp="1"/>
          </p:cNvSpPr>
          <p:nvPr>
            <p:ph type="body" idx="3"/>
          </p:nvPr>
        </p:nvSpPr>
        <p:spPr>
          <a:xfrm>
            <a:off x="3635896" y="3494095"/>
            <a:ext cx="2054225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body" idx="4"/>
          </p:nvPr>
        </p:nvSpPr>
        <p:spPr>
          <a:xfrm>
            <a:off x="4089766" y="1759965"/>
            <a:ext cx="2054225" cy="116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8" name="Google Shape;158;p40"/>
          <p:cNvCxnSpPr>
            <a:stCxn id="155" idx="1"/>
          </p:cNvCxnSpPr>
          <p:nvPr/>
        </p:nvCxnSpPr>
        <p:spPr>
          <a:xfrm flipH="1">
            <a:off x="2665744" y="1485965"/>
            <a:ext cx="1402200" cy="522900"/>
          </a:xfrm>
          <a:prstGeom prst="bentConnector3">
            <a:avLst>
              <a:gd name="adj1" fmla="val 50004"/>
            </a:avLst>
          </a:prstGeom>
          <a:noFill/>
          <a:ln w="12700" cap="flat" cmpd="sng">
            <a:solidFill>
              <a:srgbClr val="FD0C50"/>
            </a:solidFill>
            <a:prstDash val="solid"/>
            <a:round/>
            <a:headEnd type="none" w="sm" len="sm"/>
            <a:tailEnd type="oval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2">
  <p:cSld name="Демо2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/>
          <p:nvPr/>
        </p:nvSpPr>
        <p:spPr>
          <a:xfrm>
            <a:off x="362670" y="1059583"/>
            <a:ext cx="3312368" cy="4083917"/>
          </a:xfrm>
          <a:custGeom>
            <a:avLst/>
            <a:gdLst/>
            <a:ahLst/>
            <a:cxnLst/>
            <a:rect l="l" t="t" r="r" b="b"/>
            <a:pathLst>
              <a:path w="3312368" h="3952245" extrusionOk="0">
                <a:moveTo>
                  <a:pt x="80420" y="0"/>
                </a:moveTo>
                <a:lnTo>
                  <a:pt x="3231948" y="0"/>
                </a:lnTo>
                <a:cubicBezTo>
                  <a:pt x="3276363" y="0"/>
                  <a:pt x="3312368" y="36005"/>
                  <a:pt x="3312368" y="80420"/>
                </a:cubicBezTo>
                <a:lnTo>
                  <a:pt x="3312368" y="156358"/>
                </a:lnTo>
                <a:lnTo>
                  <a:pt x="3312368" y="482511"/>
                </a:lnTo>
                <a:lnTo>
                  <a:pt x="3312368" y="3952245"/>
                </a:lnTo>
                <a:lnTo>
                  <a:pt x="0" y="3952245"/>
                </a:lnTo>
                <a:lnTo>
                  <a:pt x="0" y="482511"/>
                </a:lnTo>
                <a:lnTo>
                  <a:pt x="0" y="156358"/>
                </a:lnTo>
                <a:lnTo>
                  <a:pt x="0" y="80420"/>
                </a:lnTo>
                <a:cubicBezTo>
                  <a:pt x="0" y="36005"/>
                  <a:pt x="36005" y="0"/>
                  <a:pt x="80420" y="0"/>
                </a:cubicBezTo>
                <a:close/>
              </a:path>
            </a:pathLst>
          </a:custGeom>
          <a:solidFill>
            <a:srgbClr val="BFBFBF">
              <a:alpha val="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41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2" name="Google Shape;162;p41"/>
          <p:cNvGrpSpPr/>
          <p:nvPr/>
        </p:nvGrpSpPr>
        <p:grpSpPr>
          <a:xfrm>
            <a:off x="4716016" y="1673766"/>
            <a:ext cx="3456384" cy="2541192"/>
            <a:chOff x="3842846" y="930704"/>
            <a:chExt cx="4311631" cy="3284730"/>
          </a:xfrm>
        </p:grpSpPr>
        <p:grpSp>
          <p:nvGrpSpPr>
            <p:cNvPr id="163" name="Google Shape;163;p41"/>
            <p:cNvGrpSpPr/>
            <p:nvPr/>
          </p:nvGrpSpPr>
          <p:grpSpPr>
            <a:xfrm>
              <a:off x="3842846" y="930704"/>
              <a:ext cx="4311631" cy="3284730"/>
              <a:chOff x="3463106" y="728568"/>
              <a:chExt cx="4831500" cy="3680782"/>
            </a:xfrm>
          </p:grpSpPr>
          <p:sp>
            <p:nvSpPr>
              <p:cNvPr id="164" name="Google Shape;164;p41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41"/>
              <p:cNvSpPr/>
              <p:nvPr/>
            </p:nvSpPr>
            <p:spPr>
              <a:xfrm>
                <a:off x="3463106" y="728568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6" name="Google Shape;166;p41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67" name="Google Shape;167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956755" y="1849286"/>
            <a:ext cx="2974905" cy="1759287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8" name="Google Shape;168;p41"/>
          <p:cNvSpPr txBox="1">
            <a:spLocks noGrp="1"/>
          </p:cNvSpPr>
          <p:nvPr>
            <p:ph type="body" idx="1"/>
          </p:nvPr>
        </p:nvSpPr>
        <p:spPr>
          <a:xfrm>
            <a:off x="578694" y="2867955"/>
            <a:ext cx="2880320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41"/>
          <p:cNvSpPr txBox="1">
            <a:spLocks noGrp="1"/>
          </p:cNvSpPr>
          <p:nvPr>
            <p:ph type="body" idx="2"/>
          </p:nvPr>
        </p:nvSpPr>
        <p:spPr>
          <a:xfrm>
            <a:off x="578693" y="3435846"/>
            <a:ext cx="2880321" cy="1510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0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2"/>
          <p:cNvSpPr txBox="1">
            <a:spLocks noGrp="1"/>
          </p:cNvSpPr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E4EAE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2"/>
          <p:cNvSpPr txBox="1"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E4EAE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E4EAE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4EAE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40"/>
              </a:spcBef>
              <a:spcAft>
                <a:spcPts val="0"/>
              </a:spcAft>
              <a:buClr>
                <a:srgbClr val="E4EAE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4EAE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40"/>
              </a:spcBef>
              <a:spcAft>
                <a:spcPts val="0"/>
              </a:spcAft>
              <a:buClr>
                <a:srgbClr val="E4EAE9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4EAE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  <p15:guide id="2" pos="560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1.pn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jpg"/><Relationship Id="rId11" Type="http://schemas.openxmlformats.org/officeDocument/2006/relationships/image" Target="../media/image14.png"/><Relationship Id="rId5" Type="http://schemas.openxmlformats.org/officeDocument/2006/relationships/image" Target="../media/image18.jpg"/><Relationship Id="rId10" Type="http://schemas.openxmlformats.org/officeDocument/2006/relationships/image" Target="../media/image13.png"/><Relationship Id="rId4" Type="http://schemas.openxmlformats.org/officeDocument/2006/relationships/image" Target="../media/image17.jp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etail-loyalty.org/expert-forum/rossiyskiy-rynok-postamatov-tsifry-servisy-lokatsii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"/>
          <p:cNvSpPr txBox="1">
            <a:spLocks noGrp="1"/>
          </p:cNvSpPr>
          <p:nvPr>
            <p:ph type="body" idx="2"/>
          </p:nvPr>
        </p:nvSpPr>
        <p:spPr>
          <a:xfrm>
            <a:off x="2195736" y="411510"/>
            <a:ext cx="4752528" cy="719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</a:pPr>
            <a:r>
              <a:rPr lang="ru-RU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ВОЛЬНАЯ НЕВА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ct val="100000"/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06" name="Google Shape;306;p5"/>
          <p:cNvGrpSpPr/>
          <p:nvPr/>
        </p:nvGrpSpPr>
        <p:grpSpPr>
          <a:xfrm>
            <a:off x="276227" y="199589"/>
            <a:ext cx="1338409" cy="318038"/>
            <a:chOff x="5926010" y="120514"/>
            <a:chExt cx="1494420" cy="333511"/>
          </a:xfrm>
        </p:grpSpPr>
        <p:pic>
          <p:nvPicPr>
            <p:cNvPr id="307" name="Google Shape;307;p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8" name="Google Shape;308;p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09" name="Google Shape;309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39552" y="3663293"/>
            <a:ext cx="4536504" cy="1026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06917" y="1886610"/>
            <a:ext cx="1118681" cy="1026228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"/>
          <p:cNvSpPr txBox="1">
            <a:spLocks noGrp="1"/>
          </p:cNvSpPr>
          <p:nvPr>
            <p:ph type="subTitle" idx="1"/>
          </p:nvPr>
        </p:nvSpPr>
        <p:spPr>
          <a:xfrm>
            <a:off x="2195736" y="1192690"/>
            <a:ext cx="6552728" cy="1705212"/>
          </a:xfrm>
          <a:prstGeom prst="rect">
            <a:avLst/>
          </a:prstGeom>
          <a:solidFill>
            <a:srgbClr val="140F3B"/>
          </a:solidFill>
          <a:ln>
            <a:noFill/>
          </a:ln>
        </p:spPr>
        <p:txBody>
          <a:bodyPr spcFirstLastPara="1" wrap="square" lIns="0" tIns="85675" rIns="0" bIns="1095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Font typeface="Arial"/>
              <a:buNone/>
            </a:pPr>
            <a:r>
              <a:rPr lang="ru-RU" sz="1600" b="1" i="0" u="none" strike="noStrike" cap="none">
                <a:solidFill>
                  <a:srgbClr val="FD0C50"/>
                </a:solidFill>
                <a:latin typeface="Montserrat"/>
                <a:ea typeface="Montserrat"/>
                <a:cs typeface="Montserrat"/>
                <a:sym typeface="Montserrat"/>
              </a:rPr>
              <a:t>ЗАДАЧА №10</a:t>
            </a:r>
            <a:endParaRPr sz="16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ru-RU" sz="16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РЕКОМЕНДАТЕЛЬНЫЙ СЕРВИС ДЛЯ ОПРЕДЕЛЕНИЯ 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ru-RU" sz="16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ОПТИМАЛЬНЫХ МЕСТ РАЗМЕЩЕНИЯ ПОСТАМАТОВ 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ru-RU" sz="16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В РАМКАХ ПРОЕКТА «МОСКОВСКИЙ ПОСТАМАТ»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000" y="881075"/>
            <a:ext cx="4196024" cy="356662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5004425" y="718650"/>
            <a:ext cx="3750600" cy="39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FF0000"/>
                </a:solidFill>
              </a:rPr>
              <a:t>Коэффициенты:</a:t>
            </a:r>
            <a:endParaRPr sz="22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FF0000"/>
                </a:solidFill>
              </a:rPr>
              <a:t>100 м. - 7</a:t>
            </a:r>
            <a:endParaRPr sz="22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FF0000"/>
                </a:solidFill>
              </a:rPr>
              <a:t>200 м. - 2,33</a:t>
            </a:r>
            <a:endParaRPr sz="22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FF0000"/>
                </a:solidFill>
              </a:rPr>
              <a:t>300 м. - 1,4</a:t>
            </a:r>
            <a:endParaRPr sz="22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FF0000"/>
                </a:solidFill>
              </a:rPr>
              <a:t>400 м. - 1</a:t>
            </a:r>
            <a:endParaRPr sz="22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FF0000"/>
                </a:solidFill>
              </a:rPr>
              <a:t>Площадь:</a:t>
            </a:r>
            <a:endParaRPr sz="22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FF0000"/>
                </a:solidFill>
              </a:rPr>
              <a:t>S1 = 31400 м2</a:t>
            </a:r>
            <a:endParaRPr sz="22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FF0000"/>
                </a:solidFill>
              </a:rPr>
              <a:t>S2 = 94200 м2</a:t>
            </a:r>
            <a:endParaRPr sz="22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FF0000"/>
                </a:solidFill>
              </a:rPr>
              <a:t>S3 = 157000 м2</a:t>
            </a:r>
            <a:endParaRPr sz="22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rgbClr val="FF0000"/>
                </a:solidFill>
              </a:rPr>
              <a:t>S4 = 219800 м2</a:t>
            </a:r>
            <a:endParaRPr sz="2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186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Итоговая таблица</a:t>
            </a:r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dirty="0">
                <a:solidFill>
                  <a:srgbClr val="FF0000"/>
                </a:solidFill>
              </a:rPr>
              <a:t>Итоговая таблица представлена местами размещения постамата. Имеет двухуровневые индексы (по секторам, по порядковому номеру). Фильтрация выполнена по показателю востребованности</a:t>
            </a:r>
            <a:r>
              <a:rPr lang="ru" dirty="0">
                <a:solidFill>
                  <a:schemeClr val="dk1"/>
                </a:solidFill>
              </a:rPr>
              <a:t>. </a:t>
            </a: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12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225" y="88125"/>
            <a:ext cx="7341475" cy="4838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0033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Дополнительная информация</a:t>
            </a:r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F0000"/>
                </a:solidFill>
              </a:rPr>
              <a:t>Точек размещения почтоматов может быть больше, чем 10000, т. к. в сервисе можно предусмотреть функцию увеличения (уменьшения) количества размещаемых постаматов. </a:t>
            </a:r>
            <a:endParaRPr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dirty="0">
                <a:solidFill>
                  <a:srgbClr val="FF0000"/>
                </a:solidFill>
              </a:rPr>
              <a:t>Если в определенной точки ставится постамат, то каждое здание в радиусе 400 м изменяет свой коэффициент в сторону уменьшения. Это необходимо для пересчет итоговых коэффициентов для потенциальных мест размещения постаматов. </a:t>
            </a:r>
            <a:endParaRPr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3817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"/>
          <p:cNvSpPr/>
          <p:nvPr/>
        </p:nvSpPr>
        <p:spPr>
          <a:xfrm>
            <a:off x="7195320" y="2859782"/>
            <a:ext cx="1397783" cy="1368152"/>
          </a:xfrm>
          <a:prstGeom prst="rect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6"/>
          <p:cNvSpPr/>
          <p:nvPr/>
        </p:nvSpPr>
        <p:spPr>
          <a:xfrm>
            <a:off x="7260798" y="1470801"/>
            <a:ext cx="1266826" cy="1266826"/>
          </a:xfrm>
          <a:prstGeom prst="ellipse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6"/>
          <p:cNvSpPr/>
          <p:nvPr/>
        </p:nvSpPr>
        <p:spPr>
          <a:xfrm>
            <a:off x="5561158" y="2859782"/>
            <a:ext cx="1397783" cy="1368152"/>
          </a:xfrm>
          <a:prstGeom prst="rect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6"/>
          <p:cNvSpPr/>
          <p:nvPr/>
        </p:nvSpPr>
        <p:spPr>
          <a:xfrm>
            <a:off x="5626636" y="1470801"/>
            <a:ext cx="1266826" cy="1266826"/>
          </a:xfrm>
          <a:prstGeom prst="ellipse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6"/>
          <p:cNvSpPr/>
          <p:nvPr/>
        </p:nvSpPr>
        <p:spPr>
          <a:xfrm>
            <a:off x="3920707" y="2859782"/>
            <a:ext cx="1397783" cy="1368152"/>
          </a:xfrm>
          <a:prstGeom prst="rect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6"/>
          <p:cNvSpPr/>
          <p:nvPr/>
        </p:nvSpPr>
        <p:spPr>
          <a:xfrm>
            <a:off x="3986185" y="1470801"/>
            <a:ext cx="1266826" cy="1266826"/>
          </a:xfrm>
          <a:prstGeom prst="ellipse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6"/>
          <p:cNvSpPr/>
          <p:nvPr/>
        </p:nvSpPr>
        <p:spPr>
          <a:xfrm>
            <a:off x="2298102" y="2859782"/>
            <a:ext cx="1397783" cy="1368152"/>
          </a:xfrm>
          <a:prstGeom prst="rect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6"/>
          <p:cNvSpPr/>
          <p:nvPr/>
        </p:nvSpPr>
        <p:spPr>
          <a:xfrm>
            <a:off x="2363580" y="1470801"/>
            <a:ext cx="1266826" cy="1266826"/>
          </a:xfrm>
          <a:prstGeom prst="ellipse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6"/>
          <p:cNvSpPr/>
          <p:nvPr/>
        </p:nvSpPr>
        <p:spPr>
          <a:xfrm>
            <a:off x="653937" y="2859782"/>
            <a:ext cx="1397783" cy="1368152"/>
          </a:xfrm>
          <a:prstGeom prst="rect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6"/>
          <p:cNvSpPr/>
          <p:nvPr/>
        </p:nvSpPr>
        <p:spPr>
          <a:xfrm>
            <a:off x="719415" y="1470801"/>
            <a:ext cx="1266826" cy="1266826"/>
          </a:xfrm>
          <a:prstGeom prst="ellipse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6"/>
          <p:cNvSpPr txBox="1">
            <a:spLocks noGrp="1"/>
          </p:cNvSpPr>
          <p:nvPr>
            <p:ph type="title"/>
          </p:nvPr>
        </p:nvSpPr>
        <p:spPr>
          <a:xfrm>
            <a:off x="1872149" y="267494"/>
            <a:ext cx="5284423" cy="568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Arial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ВОЛЬНАЯ НЕВА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8" name="Google Shape;328;p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9"/>
          <a:stretch/>
        </p:blipFill>
        <p:spPr>
          <a:xfrm>
            <a:off x="812828" y="1564154"/>
            <a:ext cx="1080000" cy="1080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29" name="Google Shape;329;p6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t="7648" b="7648"/>
          <a:stretch/>
        </p:blipFill>
        <p:spPr>
          <a:xfrm>
            <a:off x="2456993" y="1564154"/>
            <a:ext cx="1080000" cy="1080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30" name="Google Shape;330;p6"/>
          <p:cNvPicPr preferRelativeResize="0">
            <a:picLocks noGrp="1"/>
          </p:cNvPicPr>
          <p:nvPr>
            <p:ph type="pic" idx="4"/>
          </p:nvPr>
        </p:nvPicPr>
        <p:blipFill rotWithShape="1">
          <a:blip r:embed="rId6">
            <a:alphaModFix/>
          </a:blip>
          <a:srcRect l="9"/>
          <a:stretch/>
        </p:blipFill>
        <p:spPr>
          <a:xfrm>
            <a:off x="4079598" y="1564154"/>
            <a:ext cx="1080000" cy="1080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31" name="Google Shape;331;p6"/>
          <p:cNvPicPr preferRelativeResize="0">
            <a:picLocks noGrp="1"/>
          </p:cNvPicPr>
          <p:nvPr>
            <p:ph type="pic" idx="5"/>
          </p:nvPr>
        </p:nvPicPr>
        <p:blipFill rotWithShape="1">
          <a:blip r:embed="rId7">
            <a:alphaModFix/>
          </a:blip>
          <a:srcRect l="9"/>
          <a:stretch/>
        </p:blipFill>
        <p:spPr>
          <a:xfrm>
            <a:off x="5720049" y="1564154"/>
            <a:ext cx="1080000" cy="1080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32" name="Google Shape;332;p6"/>
          <p:cNvPicPr preferRelativeResize="0">
            <a:picLocks noGrp="1"/>
          </p:cNvPicPr>
          <p:nvPr>
            <p:ph type="pic" idx="6"/>
          </p:nvPr>
        </p:nvPicPr>
        <p:blipFill rotWithShape="1">
          <a:blip r:embed="rId8">
            <a:alphaModFix/>
          </a:blip>
          <a:srcRect t="8595" b="8595"/>
          <a:stretch/>
        </p:blipFill>
        <p:spPr>
          <a:xfrm>
            <a:off x="7354211" y="1564154"/>
            <a:ext cx="1080000" cy="1080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33" name="Google Shape;333;p6"/>
          <p:cNvSpPr txBox="1">
            <a:spLocks noGrp="1"/>
          </p:cNvSpPr>
          <p:nvPr>
            <p:ph type="body" idx="1"/>
          </p:nvPr>
        </p:nvSpPr>
        <p:spPr>
          <a:xfrm>
            <a:off x="644625" y="2844875"/>
            <a:ext cx="1462800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999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550"/>
              <a:buNone/>
            </a:pPr>
            <a:r>
              <a:rPr lang="ru-RU" sz="1050">
                <a:latin typeface="Montserrat"/>
                <a:ea typeface="Montserrat"/>
                <a:cs typeface="Montserrat"/>
                <a:sym typeface="Montserrat"/>
              </a:rPr>
              <a:t>Кулинич Евгений</a:t>
            </a:r>
            <a:endParaRPr sz="1050">
              <a:latin typeface="Montserrat"/>
              <a:ea typeface="Montserrat"/>
              <a:cs typeface="Montserrat"/>
              <a:sym typeface="Montserrat"/>
            </a:endParaRPr>
          </a:p>
          <a:p>
            <a:pPr marL="360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550"/>
              <a:buNone/>
            </a:pPr>
            <a:r>
              <a:rPr lang="ru-RU" sz="1050">
                <a:latin typeface="Montserrat"/>
                <a:ea typeface="Montserrat"/>
                <a:cs typeface="Montserrat"/>
                <a:sym typeface="Montserrat"/>
              </a:rPr>
              <a:t>Витальевич</a:t>
            </a:r>
            <a:endParaRPr sz="105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4" name="Google Shape;334;p6"/>
          <p:cNvSpPr txBox="1">
            <a:spLocks noGrp="1"/>
          </p:cNvSpPr>
          <p:nvPr>
            <p:ph type="body" idx="7"/>
          </p:nvPr>
        </p:nvSpPr>
        <p:spPr>
          <a:xfrm>
            <a:off x="719416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05849" lvl="0" indent="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 sz="1200">
                <a:latin typeface="Montserrat"/>
                <a:ea typeface="Montserrat"/>
                <a:cs typeface="Montserrat"/>
                <a:sym typeface="Montserrat"/>
              </a:rPr>
              <a:t>Backend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" name="Google Shape;335;p6"/>
          <p:cNvSpPr txBox="1">
            <a:spLocks noGrp="1"/>
          </p:cNvSpPr>
          <p:nvPr>
            <p:ph type="body" idx="8"/>
          </p:nvPr>
        </p:nvSpPr>
        <p:spPr>
          <a:xfrm>
            <a:off x="2207863" y="2861450"/>
            <a:ext cx="15567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5999" lvl="0" indent="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</a:pPr>
            <a:r>
              <a:rPr lang="ru-RU" sz="1050">
                <a:latin typeface="Montserrat"/>
                <a:ea typeface="Montserrat"/>
                <a:cs typeface="Montserrat"/>
                <a:sym typeface="Montserrat"/>
              </a:rPr>
              <a:t>Зеленин Дмитрий </a:t>
            </a:r>
            <a:endParaRPr sz="1050">
              <a:latin typeface="Montserrat"/>
              <a:ea typeface="Montserrat"/>
              <a:cs typeface="Montserrat"/>
              <a:sym typeface="Montserrat"/>
            </a:endParaRPr>
          </a:p>
          <a:p>
            <a:pPr marL="36000" lvl="0" indent="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</a:pPr>
            <a:r>
              <a:rPr lang="ru-RU" sz="1050">
                <a:latin typeface="Montserrat"/>
                <a:ea typeface="Montserrat"/>
                <a:cs typeface="Montserrat"/>
                <a:sym typeface="Montserrat"/>
              </a:rPr>
              <a:t>Викторович</a:t>
            </a:r>
            <a:endParaRPr sz="105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" name="Google Shape;336;p6"/>
          <p:cNvSpPr txBox="1">
            <a:spLocks noGrp="1"/>
          </p:cNvSpPr>
          <p:nvPr>
            <p:ph type="body" idx="9"/>
          </p:nvPr>
        </p:nvSpPr>
        <p:spPr>
          <a:xfrm>
            <a:off x="3888364" y="2844875"/>
            <a:ext cx="1397700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999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550"/>
              <a:buNone/>
            </a:pPr>
            <a:r>
              <a:rPr lang="ru-RU" sz="1050">
                <a:latin typeface="Montserrat"/>
                <a:ea typeface="Montserrat"/>
                <a:cs typeface="Montserrat"/>
                <a:sym typeface="Montserrat"/>
              </a:rPr>
              <a:t>Ефремов Тимур </a:t>
            </a:r>
            <a:endParaRPr sz="1050">
              <a:latin typeface="Montserrat"/>
              <a:ea typeface="Montserrat"/>
              <a:cs typeface="Montserrat"/>
              <a:sym typeface="Montserrat"/>
            </a:endParaRPr>
          </a:p>
          <a:p>
            <a:pPr marL="360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550"/>
              <a:buNone/>
            </a:pPr>
            <a:r>
              <a:rPr lang="ru-RU" sz="1050">
                <a:latin typeface="Montserrat"/>
                <a:ea typeface="Montserrat"/>
                <a:cs typeface="Montserrat"/>
                <a:sym typeface="Montserrat"/>
              </a:rPr>
              <a:t>Семенович</a:t>
            </a:r>
            <a:endParaRPr sz="105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" name="Google Shape;337;p6"/>
          <p:cNvSpPr txBox="1">
            <a:spLocks noGrp="1"/>
          </p:cNvSpPr>
          <p:nvPr>
            <p:ph type="body" idx="13"/>
          </p:nvPr>
        </p:nvSpPr>
        <p:spPr>
          <a:xfrm>
            <a:off x="5478562" y="2807113"/>
            <a:ext cx="15567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999" lvl="0" indent="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850"/>
              <a:buNone/>
            </a:pPr>
            <a:r>
              <a:rPr lang="ru-RU" sz="1050">
                <a:latin typeface="Montserrat"/>
                <a:ea typeface="Montserrat"/>
                <a:cs typeface="Montserrat"/>
                <a:sym typeface="Montserrat"/>
              </a:rPr>
              <a:t>Козлов Станислав</a:t>
            </a:r>
            <a:endParaRPr sz="1050">
              <a:latin typeface="Montserrat"/>
              <a:ea typeface="Montserrat"/>
              <a:cs typeface="Montserrat"/>
              <a:sym typeface="Montserrat"/>
            </a:endParaRPr>
          </a:p>
          <a:p>
            <a:pPr marL="36000" lvl="0" indent="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850"/>
              <a:buNone/>
            </a:pPr>
            <a:r>
              <a:rPr lang="ru-RU" sz="1050">
                <a:latin typeface="Montserrat"/>
                <a:ea typeface="Montserrat"/>
                <a:cs typeface="Montserrat"/>
                <a:sym typeface="Montserrat"/>
              </a:rPr>
              <a:t>Вячеславович</a:t>
            </a:r>
            <a:endParaRPr sz="105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" name="Google Shape;338;p6"/>
          <p:cNvSpPr txBox="1">
            <a:spLocks noGrp="1"/>
          </p:cNvSpPr>
          <p:nvPr>
            <p:ph type="body" idx="14"/>
          </p:nvPr>
        </p:nvSpPr>
        <p:spPr>
          <a:xfrm>
            <a:off x="7201599" y="2844925"/>
            <a:ext cx="1397700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999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550"/>
              <a:buNone/>
            </a:pPr>
            <a:r>
              <a:rPr lang="ru-RU" sz="1050">
                <a:latin typeface="Montserrat"/>
                <a:ea typeface="Montserrat"/>
                <a:cs typeface="Montserrat"/>
                <a:sym typeface="Montserrat"/>
              </a:rPr>
              <a:t>Стафеев Павел </a:t>
            </a:r>
            <a:endParaRPr sz="1050">
              <a:latin typeface="Montserrat"/>
              <a:ea typeface="Montserrat"/>
              <a:cs typeface="Montserrat"/>
              <a:sym typeface="Montserrat"/>
            </a:endParaRPr>
          </a:p>
          <a:p>
            <a:pPr marL="360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550"/>
              <a:buNone/>
            </a:pPr>
            <a:r>
              <a:rPr lang="ru-RU" sz="1050">
                <a:latin typeface="Montserrat"/>
                <a:ea typeface="Montserrat"/>
                <a:cs typeface="Montserrat"/>
                <a:sym typeface="Montserrat"/>
              </a:rPr>
              <a:t>Олегович</a:t>
            </a:r>
            <a:endParaRPr sz="105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9" name="Google Shape;339;p6"/>
          <p:cNvSpPr txBox="1">
            <a:spLocks noGrp="1"/>
          </p:cNvSpPr>
          <p:nvPr>
            <p:ph type="body" idx="15"/>
          </p:nvPr>
        </p:nvSpPr>
        <p:spPr>
          <a:xfrm>
            <a:off x="711566" y="3933200"/>
            <a:ext cx="1266900" cy="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07450" lvl="0" indent="-10160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+79111718858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p6"/>
          <p:cNvSpPr txBox="1">
            <a:spLocks noGrp="1"/>
          </p:cNvSpPr>
          <p:nvPr>
            <p:ph type="body" idx="16"/>
          </p:nvPr>
        </p:nvSpPr>
        <p:spPr>
          <a:xfrm>
            <a:off x="740891" y="3576808"/>
            <a:ext cx="1266900" cy="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07450" lvl="0" indent="-10160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@Fanatic_off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6"/>
          <p:cNvSpPr txBox="1">
            <a:spLocks noGrp="1"/>
          </p:cNvSpPr>
          <p:nvPr>
            <p:ph type="body" idx="17"/>
          </p:nvPr>
        </p:nvSpPr>
        <p:spPr>
          <a:xfrm>
            <a:off x="2320025" y="3191597"/>
            <a:ext cx="12669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207449" lvl="0" indent="-10160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ML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207450" lvl="0" indent="-10160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Data Science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2" name="Google Shape;342;p6"/>
          <p:cNvSpPr txBox="1">
            <a:spLocks noGrp="1"/>
          </p:cNvSpPr>
          <p:nvPr>
            <p:ph type="body" idx="18"/>
          </p:nvPr>
        </p:nvSpPr>
        <p:spPr>
          <a:xfrm>
            <a:off x="2320019" y="3613125"/>
            <a:ext cx="1266900" cy="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07450" lvl="0" indent="-10160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@dizel0110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3" name="Google Shape;343;p6"/>
          <p:cNvSpPr txBox="1">
            <a:spLocks noGrp="1"/>
          </p:cNvSpPr>
          <p:nvPr>
            <p:ph type="body" idx="19"/>
          </p:nvPr>
        </p:nvSpPr>
        <p:spPr>
          <a:xfrm>
            <a:off x="2352756" y="3933208"/>
            <a:ext cx="1266900" cy="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07450" lvl="0" indent="-10160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+79175463709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4" name="Google Shape;344;p6"/>
          <p:cNvSpPr txBox="1">
            <a:spLocks noGrp="1"/>
          </p:cNvSpPr>
          <p:nvPr>
            <p:ph type="body" idx="20"/>
          </p:nvPr>
        </p:nvSpPr>
        <p:spPr>
          <a:xfrm>
            <a:off x="3986186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07450" lvl="0" indent="-10160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Backend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" name="Google Shape;345;p6"/>
          <p:cNvSpPr txBox="1">
            <a:spLocks noGrp="1"/>
          </p:cNvSpPr>
          <p:nvPr>
            <p:ph type="body" idx="21"/>
          </p:nvPr>
        </p:nvSpPr>
        <p:spPr>
          <a:xfrm>
            <a:off x="3995061" y="3576800"/>
            <a:ext cx="1266900" cy="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07450" lvl="0" indent="-10160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@kotafrakt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6" name="Google Shape;346;p6"/>
          <p:cNvSpPr txBox="1">
            <a:spLocks noGrp="1"/>
          </p:cNvSpPr>
          <p:nvPr>
            <p:ph type="body" idx="22"/>
          </p:nvPr>
        </p:nvSpPr>
        <p:spPr>
          <a:xfrm>
            <a:off x="3962025" y="3933200"/>
            <a:ext cx="1397700" cy="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07450" lvl="0" indent="-10160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18"/>
              <a:buFont typeface="Courier New"/>
              <a:buNone/>
            </a:pPr>
            <a:r>
              <a:rPr lang="ru-RU" sz="1117">
                <a:latin typeface="Montserrat"/>
                <a:ea typeface="Montserrat"/>
                <a:cs typeface="Montserrat"/>
                <a:sym typeface="Montserrat"/>
              </a:rPr>
              <a:t>+79650201684</a:t>
            </a:r>
            <a:endParaRPr sz="1117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6"/>
          <p:cNvSpPr txBox="1">
            <a:spLocks noGrp="1"/>
          </p:cNvSpPr>
          <p:nvPr>
            <p:ph type="body" idx="23"/>
          </p:nvPr>
        </p:nvSpPr>
        <p:spPr>
          <a:xfrm>
            <a:off x="5623425" y="3261812"/>
            <a:ext cx="12669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07450" lvl="0" indent="-10160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Full Stack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p6"/>
          <p:cNvSpPr txBox="1">
            <a:spLocks noGrp="1"/>
          </p:cNvSpPr>
          <p:nvPr>
            <p:ph type="body" idx="24"/>
          </p:nvPr>
        </p:nvSpPr>
        <p:spPr>
          <a:xfrm>
            <a:off x="5626787" y="3613125"/>
            <a:ext cx="1266900" cy="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07450" lvl="0" indent="-10160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@ZJIoo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9" name="Google Shape;349;p6"/>
          <p:cNvSpPr txBox="1">
            <a:spLocks noGrp="1"/>
          </p:cNvSpPr>
          <p:nvPr>
            <p:ph type="body" idx="25"/>
          </p:nvPr>
        </p:nvSpPr>
        <p:spPr>
          <a:xfrm>
            <a:off x="5525513" y="3901100"/>
            <a:ext cx="1462800" cy="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07450" lvl="0" indent="-10160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935"/>
              <a:buFont typeface="Courier New"/>
              <a:buNone/>
            </a:pPr>
            <a:r>
              <a:rPr lang="ru-RU" sz="1135">
                <a:latin typeface="Montserrat"/>
                <a:ea typeface="Montserrat"/>
                <a:cs typeface="Montserrat"/>
                <a:sym typeface="Montserrat"/>
              </a:rPr>
              <a:t>+796062700025</a:t>
            </a:r>
            <a:endParaRPr sz="1135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0" name="Google Shape;350;p6"/>
          <p:cNvSpPr txBox="1">
            <a:spLocks noGrp="1"/>
          </p:cNvSpPr>
          <p:nvPr>
            <p:ph type="body" idx="26"/>
          </p:nvPr>
        </p:nvSpPr>
        <p:spPr>
          <a:xfrm>
            <a:off x="7260799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07450" lvl="0" indent="-10160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Data Science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1" name="Google Shape;351;p6"/>
          <p:cNvSpPr txBox="1">
            <a:spLocks noGrp="1"/>
          </p:cNvSpPr>
          <p:nvPr>
            <p:ph type="body" idx="27"/>
          </p:nvPr>
        </p:nvSpPr>
        <p:spPr>
          <a:xfrm>
            <a:off x="7195250" y="3576800"/>
            <a:ext cx="1462800" cy="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07450" lvl="0" indent="-10160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935"/>
              <a:buFont typeface="Courier New"/>
              <a:buNone/>
            </a:pPr>
            <a:r>
              <a:rPr lang="ru-RU" sz="1135">
                <a:latin typeface="Montserrat"/>
                <a:ea typeface="Montserrat"/>
                <a:cs typeface="Montserrat"/>
                <a:sym typeface="Montserrat"/>
              </a:rPr>
              <a:t>@pavel_stafeev</a:t>
            </a:r>
            <a:endParaRPr sz="1135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" name="Google Shape;352;p6"/>
          <p:cNvSpPr txBox="1">
            <a:spLocks noGrp="1"/>
          </p:cNvSpPr>
          <p:nvPr>
            <p:ph type="body" idx="28"/>
          </p:nvPr>
        </p:nvSpPr>
        <p:spPr>
          <a:xfrm>
            <a:off x="7189225" y="3904150"/>
            <a:ext cx="1338300" cy="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07450" lvl="0" indent="-10160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18"/>
              <a:buFont typeface="Courier New"/>
              <a:buNone/>
            </a:pPr>
            <a:r>
              <a:rPr lang="ru-RU" sz="1117">
                <a:latin typeface="Montserrat"/>
                <a:ea typeface="Montserrat"/>
                <a:cs typeface="Montserrat"/>
                <a:sym typeface="Montserrat"/>
              </a:rPr>
              <a:t>+79969635750</a:t>
            </a:r>
            <a:endParaRPr sz="1117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53" name="Google Shape;353;p6"/>
          <p:cNvGrpSpPr/>
          <p:nvPr/>
        </p:nvGrpSpPr>
        <p:grpSpPr>
          <a:xfrm>
            <a:off x="276227" y="199589"/>
            <a:ext cx="1338409" cy="318038"/>
            <a:chOff x="5926010" y="120514"/>
            <a:chExt cx="1494420" cy="333511"/>
          </a:xfrm>
        </p:grpSpPr>
        <p:pic>
          <p:nvPicPr>
            <p:cNvPr id="354" name="Google Shape;354;p6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5" name="Google Shape;355;p6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6" name="Google Shape;356;p6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83e683690a_1_1"/>
          <p:cNvSpPr txBox="1"/>
          <p:nvPr/>
        </p:nvSpPr>
        <p:spPr>
          <a:xfrm>
            <a:off x="2529600" y="2198550"/>
            <a:ext cx="4084800" cy="7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50">
                <a:solidFill>
                  <a:srgbClr val="ECEDF4"/>
                </a:solidFill>
                <a:latin typeface="Montserrat"/>
                <a:ea typeface="Montserrat"/>
                <a:cs typeface="Montserrat"/>
                <a:sym typeface="Montserrat"/>
              </a:rPr>
              <a:t>ОБЩЕЕ</a:t>
            </a:r>
            <a:endParaRPr sz="3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Модель Московский постамат (прототип)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02230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Гипотеза А 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F0000"/>
                </a:solidFill>
              </a:rPr>
              <a:t>Большая часть людей получает посылки в пунктах выдачи или постаматах в непосредственной близости к дому или к месту куда они ходят на ежедневной основе: офис, спортивный зал, магазин формата “у дома”. </a:t>
            </a:r>
            <a:endParaRPr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F0000"/>
                </a:solidFill>
              </a:rPr>
              <a:t>Поэтому приоритет должен быть отдан именно количеству людей проживающих в непосредственной близости к постамату и местам куда люди ходят на ежедневной основе. </a:t>
            </a:r>
            <a:endParaRPr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“Сеть постаматов </a:t>
            </a:r>
            <a:r>
              <a:rPr lang="ru" b="1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«</a:t>
            </a:r>
            <a:r>
              <a:rPr lang="ru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Халва</a:t>
            </a:r>
            <a:r>
              <a:rPr lang="ru" b="1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r>
              <a:rPr lang="ru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 изначально приняла концепцию «постамат у дома», …  Эффективность подхода была доказана в 2020 году, в течение которого через постаматы было выдано 5 млн посылок (при сети постаматов менее 4000). Менять стратегию в компании не планируют, – все тренды рынка указывают на максимальное приближение любых сервисов к дому потребителя”  –</a:t>
            </a:r>
            <a:endParaRPr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https://retail-loyalty.org/expert-forum/rossiyskiy-rynok-postamatov-tsifry-servisy-lokatsii/</a:t>
            </a: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24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1789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2915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Построение гексагонов и деление всех постаматов (10000) согласно критерию</a:t>
            </a:r>
            <a:endParaRPr b="1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4572000" y="1514825"/>
            <a:ext cx="4450800" cy="33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6650"/>
              <a:t>Критерий:</a:t>
            </a:r>
            <a:endParaRPr sz="6650"/>
          </a:p>
          <a:p>
            <a:pPr marL="457200" lvl="0" indent="-33418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 sz="6650"/>
              <a:t>Количество постоянного населения</a:t>
            </a:r>
            <a:endParaRPr sz="665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665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6650"/>
              <a:t>Позволяет реализовать принцип всеобщей доступности. </a:t>
            </a:r>
            <a:endParaRPr sz="665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6650"/>
              <a:t>Округляем по правилам математики: </a:t>
            </a:r>
            <a:endParaRPr sz="665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6650"/>
              <a:t>&gt;=0,5 ставим постамат</a:t>
            </a:r>
            <a:endParaRPr sz="665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6650"/>
              <a:t>&lt;=0,5 не ставим постамат</a:t>
            </a:r>
            <a:endParaRPr sz="665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00" y="1445225"/>
            <a:ext cx="4226916" cy="31236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301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2521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Выбор места постановки постамата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4511500" y="936575"/>
            <a:ext cx="4320900" cy="420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радиусе 400 м берутся все здания, потенциально образующие системный спрос: </a:t>
            </a:r>
            <a:endParaRPr/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Жилые дома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Офисы 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Магазины типа “Хлеб”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Магазины типа у дома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Университеты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Спортивные объекты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Каждое здание имеет свой коэффициент. Для получения суммарного коэффициента для точки все коэффициенты суммируются (радиус 400 м)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3972424" cy="3820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825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Гипотеза Б</a:t>
            </a: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Целевая аудитория постаматов это в основном люди в возрасте 18-45 лет.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Т. к. в новых жилых комплексах проживает наибольшее количество молодых людей в данном возрасте, то таким жилым домам должно быть присвоены разные коэффициенты.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45 лет и старше - склонность к недоверию (боязнь что сложно будет вернуть товар…)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076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Нивелирования влияния расстояния на количество точек</a:t>
            </a:r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311700" y="1329425"/>
            <a:ext cx="8520600" cy="3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F0000"/>
                </a:solidFill>
              </a:rPr>
              <a:t>Чем дальше мы находимся от потенциальной точки размещения постамата, тем больше зданий находится. Для того чтобы нивелировать влияние расстояния предлагается для каждого здания образующего системны спрос применить корректирующий коэффициент. </a:t>
            </a:r>
            <a:endParaRPr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F0000"/>
                </a:solidFill>
              </a:rPr>
              <a:t>К здания итоговый = коэффициент здания * корректирующий коэффициент расстония</a:t>
            </a:r>
            <a:endParaRPr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dirty="0">
                <a:solidFill>
                  <a:srgbClr val="FF0000"/>
                </a:solidFill>
              </a:rPr>
              <a:t>См. след. слайд. </a:t>
            </a:r>
            <a:endParaRPr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317300"/>
      </p:ext>
    </p:extLst>
  </p:cSld>
  <p:clrMapOvr>
    <a:masterClrMapping/>
  </p:clrMapOvr>
</p:sld>
</file>

<file path=ppt/theme/theme1.xml><?xml version="1.0" encoding="utf-8"?>
<a:theme xmlns:a="http://schemas.openxmlformats.org/drawingml/2006/main" name="Шаблон.минимализм.геометрический">
  <a:themeElements>
    <a:clrScheme name="Другая 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17171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516</Words>
  <Application>Microsoft Office PowerPoint</Application>
  <PresentationFormat>Экран (16:9)</PresentationFormat>
  <Paragraphs>85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Roboto</vt:lpstr>
      <vt:lpstr>Montserrat</vt:lpstr>
      <vt:lpstr>Arial</vt:lpstr>
      <vt:lpstr>Courier New</vt:lpstr>
      <vt:lpstr>Calibri</vt:lpstr>
      <vt:lpstr>Шаблон.минимализм.геометрический</vt:lpstr>
      <vt:lpstr>Презентация PowerPoint</vt:lpstr>
      <vt:lpstr>ВОЛЬНАЯ НЕВА</vt:lpstr>
      <vt:lpstr>Презентация PowerPoint</vt:lpstr>
      <vt:lpstr>Модель Московский постамат (прототип)</vt:lpstr>
      <vt:lpstr>Гипотеза А </vt:lpstr>
      <vt:lpstr>Построение гексагонов и деление всех постаматов (10000) согласно критерию</vt:lpstr>
      <vt:lpstr>Выбор места постановки постамата</vt:lpstr>
      <vt:lpstr>Гипотеза Б</vt:lpstr>
      <vt:lpstr>Нивелирования влияния расстояния на количество точек</vt:lpstr>
      <vt:lpstr>Презентация PowerPoint</vt:lpstr>
      <vt:lpstr>Итоговая таблица</vt:lpstr>
      <vt:lpstr>Презентация PowerPoint</vt:lpstr>
      <vt:lpstr>Дополнительная информация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Алина</dc:creator>
  <cp:lastModifiedBy>Козлов Станислав Вячеславович</cp:lastModifiedBy>
  <cp:revision>1</cp:revision>
  <dcterms:created xsi:type="dcterms:W3CDTF">2022-05-19T18:13:56Z</dcterms:created>
  <dcterms:modified xsi:type="dcterms:W3CDTF">2022-11-07T08:52:58Z</dcterms:modified>
</cp:coreProperties>
</file>